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3" r:id="rId3"/>
    <p:sldId id="263" r:id="rId4"/>
    <p:sldId id="258" r:id="rId5"/>
    <p:sldId id="262" r:id="rId6"/>
    <p:sldId id="259" r:id="rId7"/>
    <p:sldId id="260" r:id="rId8"/>
    <p:sldId id="270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69" r:id="rId1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627EA6"/>
    <a:srgbClr val="4274C6"/>
    <a:srgbClr val="712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3678" autoAdjust="0"/>
  </p:normalViewPr>
  <p:slideViewPr>
    <p:cSldViewPr snapToGrid="0">
      <p:cViewPr>
        <p:scale>
          <a:sx n="116" d="100"/>
          <a:sy n="116" d="100"/>
        </p:scale>
        <p:origin x="-32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nel\Desktop\Documents\Moldova%20debt%20and%20defici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nel\Desktop\Documents\Workshop%20Fiscal%20Governance\Moldova%20debt%20and%20defici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Gnel\Desktop\Documents\Moldova%20debt%20and%20defici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Moldova fiscal balance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Sheet1!$B$2:$W$2</c:f>
              <c:numCache>
                <c:formatCode>0.0</c:formatCode>
                <c:ptCount val="22"/>
                <c:pt idx="0">
                  <c:v>-3.6850000000000001</c:v>
                </c:pt>
                <c:pt idx="1">
                  <c:v>-5.6710000000000003</c:v>
                </c:pt>
                <c:pt idx="2">
                  <c:v>-7.8119999999999985</c:v>
                </c:pt>
                <c:pt idx="3">
                  <c:v>-1.8540000000000001</c:v>
                </c:pt>
                <c:pt idx="4">
                  <c:v>-3.2159999999999997</c:v>
                </c:pt>
                <c:pt idx="5">
                  <c:v>-3.3499999999999988</c:v>
                </c:pt>
                <c:pt idx="6">
                  <c:v>-0.253</c:v>
                </c:pt>
                <c:pt idx="7">
                  <c:v>-0.83400000000000063</c:v>
                </c:pt>
                <c:pt idx="8">
                  <c:v>0.65800000000000125</c:v>
                </c:pt>
                <c:pt idx="9">
                  <c:v>0.77200000000000024</c:v>
                </c:pt>
                <c:pt idx="10">
                  <c:v>1.5449999999999979</c:v>
                </c:pt>
                <c:pt idx="11">
                  <c:v>-0.28200000000000008</c:v>
                </c:pt>
                <c:pt idx="12">
                  <c:v>0.30400000000000038</c:v>
                </c:pt>
                <c:pt idx="13">
                  <c:v>-0.92700000000000005</c:v>
                </c:pt>
                <c:pt idx="14">
                  <c:v>-6.3369999999999997</c:v>
                </c:pt>
                <c:pt idx="15">
                  <c:v>-2.4889999999999999</c:v>
                </c:pt>
                <c:pt idx="16">
                  <c:v>-2.3839999999999999</c:v>
                </c:pt>
                <c:pt idx="17">
                  <c:v>-2.1509999999999998</c:v>
                </c:pt>
                <c:pt idx="18">
                  <c:v>-1.7560000000000016</c:v>
                </c:pt>
                <c:pt idx="19">
                  <c:v>-1.7369999999999997</c:v>
                </c:pt>
                <c:pt idx="20">
                  <c:v>-2.2589999999999999</c:v>
                </c:pt>
                <c:pt idx="21">
                  <c:v>-3.1890000000000001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C9-4B0A-9F7C-00156643A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83958400"/>
        <c:axId val="83968384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Maastricht criterion on deficit</c:v>
                </c:pt>
              </c:strCache>
            </c:strRef>
          </c:tx>
          <c:spPr>
            <a:ln w="6032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Sheet1!$B$1:$W$1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Sheet1!$B$3:$W$3</c:f>
              <c:numCache>
                <c:formatCode>General</c:formatCode>
                <c:ptCount val="22"/>
                <c:pt idx="0">
                  <c:v>-3</c:v>
                </c:pt>
                <c:pt idx="1">
                  <c:v>-3</c:v>
                </c:pt>
                <c:pt idx="2">
                  <c:v>-3</c:v>
                </c:pt>
                <c:pt idx="3">
                  <c:v>-3</c:v>
                </c:pt>
                <c:pt idx="4">
                  <c:v>-3</c:v>
                </c:pt>
                <c:pt idx="5">
                  <c:v>-3</c:v>
                </c:pt>
                <c:pt idx="6">
                  <c:v>-3</c:v>
                </c:pt>
                <c:pt idx="7">
                  <c:v>-3</c:v>
                </c:pt>
                <c:pt idx="8">
                  <c:v>-3</c:v>
                </c:pt>
                <c:pt idx="9">
                  <c:v>-3</c:v>
                </c:pt>
                <c:pt idx="10">
                  <c:v>-3</c:v>
                </c:pt>
                <c:pt idx="11">
                  <c:v>-3</c:v>
                </c:pt>
                <c:pt idx="12">
                  <c:v>-3</c:v>
                </c:pt>
                <c:pt idx="13">
                  <c:v>-3</c:v>
                </c:pt>
                <c:pt idx="14">
                  <c:v>-3</c:v>
                </c:pt>
                <c:pt idx="15">
                  <c:v>-3</c:v>
                </c:pt>
                <c:pt idx="16">
                  <c:v>-3</c:v>
                </c:pt>
                <c:pt idx="17">
                  <c:v>-3</c:v>
                </c:pt>
                <c:pt idx="18">
                  <c:v>-3</c:v>
                </c:pt>
                <c:pt idx="19">
                  <c:v>-3</c:v>
                </c:pt>
                <c:pt idx="20">
                  <c:v>-3</c:v>
                </c:pt>
                <c:pt idx="21">
                  <c:v>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3C9-4B0A-9F7C-00156643A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958400"/>
        <c:axId val="83968384"/>
      </c:lineChart>
      <c:catAx>
        <c:axId val="8395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968384"/>
        <c:crosses val="autoZero"/>
        <c:auto val="0"/>
        <c:lblAlgn val="ctr"/>
        <c:lblOffset val="100"/>
        <c:noMultiLvlLbl val="0"/>
      </c:catAx>
      <c:valAx>
        <c:axId val="83968384"/>
        <c:scaling>
          <c:orientation val="minMax"/>
          <c:max val="2"/>
          <c:min val="-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% </a:t>
                </a:r>
                <a:r>
                  <a:rPr lang="ro-RO" dirty="0"/>
                  <a:t>din PIB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958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'EU&amp;EURO'!$A$2</c:f>
              <c:strCache>
                <c:ptCount val="1"/>
                <c:pt idx="0">
                  <c:v>Euro area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'EU&amp;EURO'!$B$1:$W$1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'EU&amp;EURO'!$B$2:$W$2</c:f>
              <c:numCache>
                <c:formatCode>General</c:formatCode>
                <c:ptCount val="22"/>
                <c:pt idx="0">
                  <c:v>-7.3469999999999995</c:v>
                </c:pt>
                <c:pt idx="1">
                  <c:v>-4.3039999999999985</c:v>
                </c:pt>
                <c:pt idx="2">
                  <c:v>-3.03</c:v>
                </c:pt>
                <c:pt idx="3">
                  <c:v>-2.4430000000000001</c:v>
                </c:pt>
                <c:pt idx="4">
                  <c:v>-1.522</c:v>
                </c:pt>
                <c:pt idx="5">
                  <c:v>-0.27200000000000002</c:v>
                </c:pt>
                <c:pt idx="6">
                  <c:v>-2.0270000000000001</c:v>
                </c:pt>
                <c:pt idx="7">
                  <c:v>-2.7119999999999997</c:v>
                </c:pt>
                <c:pt idx="8">
                  <c:v>-3.1819999999999999</c:v>
                </c:pt>
                <c:pt idx="9">
                  <c:v>-2.9529999999999967</c:v>
                </c:pt>
                <c:pt idx="10">
                  <c:v>-2.589</c:v>
                </c:pt>
                <c:pt idx="11">
                  <c:v>-1.486</c:v>
                </c:pt>
                <c:pt idx="12">
                  <c:v>-0.63600000000000112</c:v>
                </c:pt>
                <c:pt idx="13">
                  <c:v>-2.157</c:v>
                </c:pt>
                <c:pt idx="14">
                  <c:v>-6.2590000000000003</c:v>
                </c:pt>
                <c:pt idx="15">
                  <c:v>-6.1739999999999995</c:v>
                </c:pt>
                <c:pt idx="16">
                  <c:v>-4.1609999999999907</c:v>
                </c:pt>
                <c:pt idx="17">
                  <c:v>-3.6579999999999999</c:v>
                </c:pt>
                <c:pt idx="18">
                  <c:v>-2.9649999999999999</c:v>
                </c:pt>
                <c:pt idx="19">
                  <c:v>-2.5819999999999999</c:v>
                </c:pt>
                <c:pt idx="20">
                  <c:v>-2.04</c:v>
                </c:pt>
                <c:pt idx="21">
                  <c:v>-1.9370000000000001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B4-4E43-BDEE-1FA4B4D7E4E7}"/>
            </c:ext>
          </c:extLst>
        </c:ser>
        <c:ser>
          <c:idx val="1"/>
          <c:order val="1"/>
          <c:tx>
            <c:strRef>
              <c:f>'EU&amp;EURO'!$A$3</c:f>
              <c:strCache>
                <c:ptCount val="1"/>
                <c:pt idx="0">
                  <c:v>European Union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'EU&amp;EURO'!$B$1:$W$1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'EU&amp;EURO'!$B$3:$W$3</c:f>
              <c:numCache>
                <c:formatCode>General</c:formatCode>
                <c:ptCount val="22"/>
                <c:pt idx="0">
                  <c:v>-6.9700000000000024</c:v>
                </c:pt>
                <c:pt idx="1">
                  <c:v>-4.1499999999999995</c:v>
                </c:pt>
                <c:pt idx="2">
                  <c:v>-2.8259999999999987</c:v>
                </c:pt>
                <c:pt idx="3">
                  <c:v>-2.0149999999999997</c:v>
                </c:pt>
                <c:pt idx="4">
                  <c:v>-1.066999999999998</c:v>
                </c:pt>
                <c:pt idx="5">
                  <c:v>3.3000000000000002E-2</c:v>
                </c:pt>
                <c:pt idx="6">
                  <c:v>-1.548</c:v>
                </c:pt>
                <c:pt idx="7">
                  <c:v>-2.6179999999999999</c:v>
                </c:pt>
                <c:pt idx="8">
                  <c:v>-3.1880000000000002</c:v>
                </c:pt>
                <c:pt idx="9">
                  <c:v>-2.9219999999999997</c:v>
                </c:pt>
                <c:pt idx="10">
                  <c:v>-2.5089999999999999</c:v>
                </c:pt>
                <c:pt idx="11">
                  <c:v>-1.579</c:v>
                </c:pt>
                <c:pt idx="12">
                  <c:v>-0.87900000000000111</c:v>
                </c:pt>
                <c:pt idx="13">
                  <c:v>-2.4</c:v>
                </c:pt>
                <c:pt idx="14">
                  <c:v>-6.609</c:v>
                </c:pt>
                <c:pt idx="15">
                  <c:v>-6.3819999999999997</c:v>
                </c:pt>
                <c:pt idx="16">
                  <c:v>-4.4850000000000003</c:v>
                </c:pt>
                <c:pt idx="17">
                  <c:v>-4.09</c:v>
                </c:pt>
                <c:pt idx="18">
                  <c:v>-3.093</c:v>
                </c:pt>
                <c:pt idx="19">
                  <c:v>-2.9819999999999998</c:v>
                </c:pt>
                <c:pt idx="20">
                  <c:v>-2.4459999999999997</c:v>
                </c:pt>
                <c:pt idx="21">
                  <c:v>-2.169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B4-4E43-BDEE-1FA4B4D7E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84216832"/>
        <c:axId val="84222720"/>
      </c:barChart>
      <c:lineChart>
        <c:grouping val="standard"/>
        <c:varyColors val="0"/>
        <c:ser>
          <c:idx val="2"/>
          <c:order val="2"/>
          <c:tx>
            <c:strRef>
              <c:f>'EU&amp;EURO'!$A$4</c:f>
              <c:strCache>
                <c:ptCount val="1"/>
                <c:pt idx="0">
                  <c:v>Maastricht limit on deficit</c:v>
                </c:pt>
              </c:strCache>
            </c:strRef>
          </c:tx>
          <c:spPr>
            <a:ln w="6032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'EU&amp;EURO'!$B$1:$W$1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'EU&amp;EURO'!$B$4:$W$4</c:f>
              <c:numCache>
                <c:formatCode>General</c:formatCode>
                <c:ptCount val="22"/>
                <c:pt idx="0">
                  <c:v>-3</c:v>
                </c:pt>
                <c:pt idx="1">
                  <c:v>-3</c:v>
                </c:pt>
                <c:pt idx="2">
                  <c:v>-3</c:v>
                </c:pt>
                <c:pt idx="3">
                  <c:v>-3</c:v>
                </c:pt>
                <c:pt idx="4">
                  <c:v>-3</c:v>
                </c:pt>
                <c:pt idx="5">
                  <c:v>-3</c:v>
                </c:pt>
                <c:pt idx="6">
                  <c:v>-3</c:v>
                </c:pt>
                <c:pt idx="7">
                  <c:v>-3</c:v>
                </c:pt>
                <c:pt idx="8">
                  <c:v>-3</c:v>
                </c:pt>
                <c:pt idx="9">
                  <c:v>-3</c:v>
                </c:pt>
                <c:pt idx="10">
                  <c:v>-3</c:v>
                </c:pt>
                <c:pt idx="11">
                  <c:v>-3</c:v>
                </c:pt>
                <c:pt idx="12">
                  <c:v>-3</c:v>
                </c:pt>
                <c:pt idx="13">
                  <c:v>-3</c:v>
                </c:pt>
                <c:pt idx="14">
                  <c:v>-3</c:v>
                </c:pt>
                <c:pt idx="15">
                  <c:v>-3</c:v>
                </c:pt>
                <c:pt idx="16">
                  <c:v>-3</c:v>
                </c:pt>
                <c:pt idx="17">
                  <c:v>-3</c:v>
                </c:pt>
                <c:pt idx="18">
                  <c:v>-3</c:v>
                </c:pt>
                <c:pt idx="19">
                  <c:v>-3</c:v>
                </c:pt>
                <c:pt idx="20">
                  <c:v>-3</c:v>
                </c:pt>
                <c:pt idx="21">
                  <c:v>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EB4-4E43-BDEE-1FA4B4D7E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216832"/>
        <c:axId val="84222720"/>
      </c:lineChart>
      <c:catAx>
        <c:axId val="8421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222720"/>
        <c:crosses val="autoZero"/>
        <c:auto val="0"/>
        <c:lblAlgn val="ctr"/>
        <c:lblOffset val="100"/>
        <c:noMultiLvlLbl val="0"/>
      </c:catAx>
      <c:valAx>
        <c:axId val="84222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dirty="0">
                    <a:solidFill>
                      <a:schemeClr val="tx1"/>
                    </a:solidFill>
                  </a:rPr>
                  <a:t>% din PIB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21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323463573463873E-2"/>
          <c:y val="2.6913194444444451E-2"/>
          <c:w val="0.88358536833536705"/>
          <c:h val="0.81211805555555561"/>
        </c:manualLayout>
      </c:layout>
      <c:areaChart>
        <c:grouping val="stack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Moldova general government gross debt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cat>
            <c:numRef>
              <c:f>Sheet2!$B$1:$W$1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Sheet2!$B$2:$W$2</c:f>
              <c:numCache>
                <c:formatCode>General</c:formatCode>
                <c:ptCount val="22"/>
                <c:pt idx="0">
                  <c:v>79.5</c:v>
                </c:pt>
                <c:pt idx="1">
                  <c:v>87.5</c:v>
                </c:pt>
                <c:pt idx="2">
                  <c:v>89</c:v>
                </c:pt>
                <c:pt idx="3">
                  <c:v>159.4</c:v>
                </c:pt>
                <c:pt idx="4">
                  <c:v>150.69999999999999</c:v>
                </c:pt>
                <c:pt idx="5">
                  <c:v>83.4</c:v>
                </c:pt>
                <c:pt idx="6">
                  <c:v>74.599999999999994</c:v>
                </c:pt>
                <c:pt idx="7">
                  <c:v>69.2</c:v>
                </c:pt>
                <c:pt idx="8">
                  <c:v>57.9</c:v>
                </c:pt>
                <c:pt idx="9">
                  <c:v>43.6</c:v>
                </c:pt>
                <c:pt idx="10">
                  <c:v>35.9</c:v>
                </c:pt>
                <c:pt idx="11">
                  <c:v>30.9</c:v>
                </c:pt>
                <c:pt idx="12">
                  <c:v>24.6</c:v>
                </c:pt>
                <c:pt idx="13">
                  <c:v>19.3</c:v>
                </c:pt>
                <c:pt idx="14">
                  <c:v>29.1</c:v>
                </c:pt>
                <c:pt idx="15">
                  <c:v>26.9</c:v>
                </c:pt>
                <c:pt idx="16">
                  <c:v>24.1</c:v>
                </c:pt>
                <c:pt idx="17">
                  <c:v>24.5</c:v>
                </c:pt>
                <c:pt idx="18">
                  <c:v>23.8</c:v>
                </c:pt>
                <c:pt idx="19">
                  <c:v>31.4</c:v>
                </c:pt>
                <c:pt idx="20">
                  <c:v>42</c:v>
                </c:pt>
                <c:pt idx="21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74B-4581-BF99-FDC69FB28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276352"/>
        <c:axId val="84277888"/>
      </c:areaChart>
      <c:lineChart>
        <c:grouping val="standard"/>
        <c:varyColors val="0"/>
        <c:ser>
          <c:idx val="1"/>
          <c:order val="1"/>
          <c:tx>
            <c:strRef>
              <c:f>Sheet2!$A$3</c:f>
              <c:strCache>
                <c:ptCount val="1"/>
                <c:pt idx="0">
                  <c:v>Maastricht criterion on public debt</c:v>
                </c:pt>
              </c:strCache>
            </c:strRef>
          </c:tx>
          <c:spPr>
            <a:ln w="6032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Sheet2!$B$1:$W$1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Sheet2!$B$3:$W$3</c:f>
              <c:numCache>
                <c:formatCode>General</c:formatCode>
                <c:ptCount val="22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  <c:pt idx="17">
                  <c:v>60</c:v>
                </c:pt>
                <c:pt idx="18">
                  <c:v>60</c:v>
                </c:pt>
                <c:pt idx="19">
                  <c:v>60</c:v>
                </c:pt>
                <c:pt idx="20">
                  <c:v>60</c:v>
                </c:pt>
                <c:pt idx="21">
                  <c:v>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74B-4581-BF99-FDC69FB282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276352"/>
        <c:axId val="84277888"/>
      </c:lineChart>
      <c:catAx>
        <c:axId val="8427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277888"/>
        <c:crosses val="autoZero"/>
        <c:auto val="1"/>
        <c:lblAlgn val="ctr"/>
        <c:lblOffset val="100"/>
        <c:noMultiLvlLbl val="0"/>
      </c:catAx>
      <c:valAx>
        <c:axId val="84277888"/>
        <c:scaling>
          <c:orientation val="minMax"/>
          <c:max val="1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% din PIB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27635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60-41DA-9C05-C83D7259606F}"/>
              </c:ext>
            </c:extLst>
          </c:dPt>
          <c:cat>
            <c:strRef>
              <c:f>weoreptc!$A$1:$A$24</c:f>
              <c:strCache>
                <c:ptCount val="24"/>
                <c:pt idx="0">
                  <c:v>Uzbekistan</c:v>
                </c:pt>
                <c:pt idx="1">
                  <c:v>Rusia</c:v>
                </c:pt>
                <c:pt idx="2">
                  <c:v>Kosovo</c:v>
                </c:pt>
                <c:pt idx="3">
                  <c:v>Turkmenistan</c:v>
                </c:pt>
                <c:pt idx="4">
                  <c:v>Kazahstan</c:v>
                </c:pt>
                <c:pt idx="5">
                  <c:v>Bulgaria</c:v>
                </c:pt>
                <c:pt idx="6">
                  <c:v>Turcia</c:v>
                </c:pt>
                <c:pt idx="7">
                  <c:v>Tadjikistan</c:v>
                </c:pt>
                <c:pt idx="8">
                  <c:v>Azerbaidjan</c:v>
                </c:pt>
                <c:pt idx="9">
                  <c:v>Macedonia</c:v>
                </c:pt>
                <c:pt idx="10">
                  <c:v>România</c:v>
                </c:pt>
                <c:pt idx="11">
                  <c:v>Georgia</c:v>
                </c:pt>
                <c:pt idx="12">
                  <c:v>Moldova</c:v>
                </c:pt>
                <c:pt idx="13">
                  <c:v>Bosnia și Herțegovina</c:v>
                </c:pt>
                <c:pt idx="14">
                  <c:v>Armenia</c:v>
                </c:pt>
                <c:pt idx="15">
                  <c:v>Polonia</c:v>
                </c:pt>
                <c:pt idx="16">
                  <c:v>Belarus</c:v>
                </c:pt>
                <c:pt idx="17">
                  <c:v>Montenegro</c:v>
                </c:pt>
                <c:pt idx="18">
                  <c:v>Kârgâzstan</c:v>
                </c:pt>
                <c:pt idx="19">
                  <c:v>Albania</c:v>
                </c:pt>
                <c:pt idx="20">
                  <c:v>Ungaria</c:v>
                </c:pt>
                <c:pt idx="21">
                  <c:v>Serbia</c:v>
                </c:pt>
                <c:pt idx="22">
                  <c:v>Ucraina</c:v>
                </c:pt>
                <c:pt idx="23">
                  <c:v>Croația</c:v>
                </c:pt>
              </c:strCache>
            </c:strRef>
          </c:cat>
          <c:val>
            <c:numRef>
              <c:f>weoreptc!$B$1:$B$24</c:f>
              <c:numCache>
                <c:formatCode>0.0</c:formatCode>
                <c:ptCount val="24"/>
                <c:pt idx="0">
                  <c:v>10.694000000000001</c:v>
                </c:pt>
                <c:pt idx="1">
                  <c:v>17.712</c:v>
                </c:pt>
                <c:pt idx="2">
                  <c:v>19.183</c:v>
                </c:pt>
                <c:pt idx="3">
                  <c:v>23.276</c:v>
                </c:pt>
                <c:pt idx="4">
                  <c:v>23.294</c:v>
                </c:pt>
                <c:pt idx="5">
                  <c:v>26.898</c:v>
                </c:pt>
                <c:pt idx="6">
                  <c:v>32.609000000000002</c:v>
                </c:pt>
                <c:pt idx="7">
                  <c:v>35.905000000000001</c:v>
                </c:pt>
                <c:pt idx="8">
                  <c:v>36.11</c:v>
                </c:pt>
                <c:pt idx="9">
                  <c:v>38.594000000000001</c:v>
                </c:pt>
                <c:pt idx="10">
                  <c:v>39.446000000000005</c:v>
                </c:pt>
                <c:pt idx="11">
                  <c:v>41.199000000000012</c:v>
                </c:pt>
                <c:pt idx="12">
                  <c:v>41.968000000000011</c:v>
                </c:pt>
                <c:pt idx="13">
                  <c:v>45.495000000000012</c:v>
                </c:pt>
                <c:pt idx="14">
                  <c:v>46.604000000000006</c:v>
                </c:pt>
                <c:pt idx="15">
                  <c:v>51.289000000000001</c:v>
                </c:pt>
                <c:pt idx="16">
                  <c:v>59.908000000000001</c:v>
                </c:pt>
                <c:pt idx="17">
                  <c:v>66.405000000000001</c:v>
                </c:pt>
                <c:pt idx="18">
                  <c:v>68.751999999999995</c:v>
                </c:pt>
                <c:pt idx="19">
                  <c:v>71.885999999999981</c:v>
                </c:pt>
                <c:pt idx="20">
                  <c:v>75.522999999999982</c:v>
                </c:pt>
                <c:pt idx="21">
                  <c:v>77.432000000000002</c:v>
                </c:pt>
                <c:pt idx="22">
                  <c:v>80.182999999999979</c:v>
                </c:pt>
                <c:pt idx="23">
                  <c:v>87.685000000000002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B60-41DA-9C05-C83D72596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84315520"/>
        <c:axId val="84329600"/>
      </c:barChart>
      <c:catAx>
        <c:axId val="8431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329600"/>
        <c:crosses val="autoZero"/>
        <c:auto val="1"/>
        <c:lblAlgn val="ctr"/>
        <c:lblOffset val="100"/>
        <c:noMultiLvlLbl val="0"/>
      </c:catAx>
      <c:valAx>
        <c:axId val="8432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o-RO" sz="1200" b="1" dirty="0"/>
                  <a:t>%</a:t>
                </a:r>
                <a:r>
                  <a:rPr lang="en-GB" sz="1200" b="1" dirty="0"/>
                  <a:t> din PIB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31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60BC4-FF88-47EB-B77F-D06EB3F9CF4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705DF9-AF48-4030-B76E-7776A2C6552D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sz="2400" b="1" i="0" dirty="0" err="1"/>
            <a:t>Responsabilitatea</a:t>
          </a:r>
          <a:r>
            <a:rPr lang="en-GB" sz="2400" b="1" i="0" dirty="0"/>
            <a:t> </a:t>
          </a:r>
          <a:r>
            <a:rPr lang="ro-RO" sz="2400" b="1" i="0" dirty="0"/>
            <a:t>Bugetar-Fiscală</a:t>
          </a:r>
          <a:r>
            <a:rPr lang="en-GB" sz="2400" b="1" i="0" dirty="0"/>
            <a:t> </a:t>
          </a:r>
          <a:r>
            <a:rPr lang="ro-RO" sz="2400" b="1" i="0" dirty="0"/>
            <a:t>de Ansamblu</a:t>
          </a:r>
          <a:endParaRPr lang="en-US" sz="2400" b="1" dirty="0"/>
        </a:p>
      </dgm:t>
    </dgm:pt>
    <dgm:pt modelId="{FF38C726-BA59-46AF-A1C7-C7329D3C64BD}" type="parTrans" cxnId="{3D1E4DEA-249F-4030-AB63-ADE4399FF2AF}">
      <dgm:prSet/>
      <dgm:spPr/>
      <dgm:t>
        <a:bodyPr/>
        <a:lstStyle/>
        <a:p>
          <a:endParaRPr lang="en-US"/>
        </a:p>
      </dgm:t>
    </dgm:pt>
    <dgm:pt modelId="{53B6ED9A-29C1-483A-BAAB-DCE36D7C71D5}" type="sibTrans" cxnId="{3D1E4DEA-249F-4030-AB63-ADE4399FF2AF}">
      <dgm:prSet/>
      <dgm:spPr/>
      <dgm:t>
        <a:bodyPr/>
        <a:lstStyle/>
        <a:p>
          <a:endParaRPr lang="en-US"/>
        </a:p>
      </dgm:t>
    </dgm:pt>
    <dgm:pt modelId="{205E2EF7-8B31-441D-BEDC-A81624939034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o-RO" sz="2200" b="1" i="0" dirty="0"/>
            <a:t>Spațiul </a:t>
          </a:r>
          <a:r>
            <a:rPr lang="en-GB" sz="2200" b="1" i="0" dirty="0"/>
            <a:t>/ </a:t>
          </a:r>
          <a:r>
            <a:rPr lang="ro-RO" sz="2200" b="1" i="0" dirty="0"/>
            <a:t>perspectiva bugetar-fiscală</a:t>
          </a:r>
          <a:endParaRPr lang="en-US" sz="2200" b="1" dirty="0"/>
        </a:p>
      </dgm:t>
    </dgm:pt>
    <dgm:pt modelId="{61123260-3809-4B69-888C-42E03D53F9FF}" type="parTrans" cxnId="{8DF9C3FB-8D9A-48E5-AB15-875289BA6759}">
      <dgm:prSet/>
      <dgm:spPr/>
      <dgm:t>
        <a:bodyPr/>
        <a:lstStyle/>
        <a:p>
          <a:endParaRPr lang="en-US"/>
        </a:p>
      </dgm:t>
    </dgm:pt>
    <dgm:pt modelId="{8EA82CBC-CE63-46B9-B560-F1B85A6A83AB}" type="sibTrans" cxnId="{8DF9C3FB-8D9A-48E5-AB15-875289BA6759}">
      <dgm:prSet/>
      <dgm:spPr/>
      <dgm:t>
        <a:bodyPr/>
        <a:lstStyle/>
        <a:p>
          <a:endParaRPr lang="en-US"/>
        </a:p>
      </dgm:t>
    </dgm:pt>
    <dgm:pt modelId="{1F1070EC-06A6-4053-8512-09AE6BDDBF2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200" b="1" dirty="0" err="1"/>
            <a:t>Guvernanța</a:t>
          </a:r>
          <a:r>
            <a:rPr lang="en-US" sz="2200" b="1" dirty="0"/>
            <a:t> </a:t>
          </a:r>
          <a:r>
            <a:rPr lang="en-US" sz="2200" b="1" dirty="0" err="1"/>
            <a:t>Fiscală</a:t>
          </a:r>
          <a:endParaRPr lang="en-US" sz="2200" b="1" dirty="0"/>
        </a:p>
      </dgm:t>
    </dgm:pt>
    <dgm:pt modelId="{7B9AB11B-0A92-472F-9F3C-99ACAAD380ED}" type="parTrans" cxnId="{046A63DF-0F98-4A64-934D-689C8D4174EF}">
      <dgm:prSet/>
      <dgm:spPr/>
      <dgm:t>
        <a:bodyPr/>
        <a:lstStyle/>
        <a:p>
          <a:endParaRPr lang="en-US"/>
        </a:p>
      </dgm:t>
    </dgm:pt>
    <dgm:pt modelId="{75F2D7A9-36F3-4FDB-8D01-6AB568A2DA2A}" type="sibTrans" cxnId="{046A63DF-0F98-4A64-934D-689C8D4174EF}">
      <dgm:prSet/>
      <dgm:spPr/>
      <dgm:t>
        <a:bodyPr/>
        <a:lstStyle/>
        <a:p>
          <a:endParaRPr lang="en-US"/>
        </a:p>
      </dgm:t>
    </dgm:pt>
    <dgm:pt modelId="{0C8B26EE-F3E2-46F9-A82D-8357A4E7BB3C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o-RO" sz="1800" b="1" dirty="0">
              <a:solidFill>
                <a:schemeClr val="tx1"/>
              </a:solidFill>
            </a:rPr>
            <a:t>Resursele</a:t>
          </a:r>
          <a:r>
            <a:rPr lang="it-IT" sz="1800" b="1" dirty="0">
              <a:solidFill>
                <a:schemeClr val="tx1"/>
              </a:solidFill>
            </a:rPr>
            <a:t> disponibil</a:t>
          </a:r>
          <a:r>
            <a:rPr lang="ro-RO" sz="1800" b="1" dirty="0">
              <a:solidFill>
                <a:schemeClr val="tx1"/>
              </a:solidFill>
            </a:rPr>
            <a:t>e</a:t>
          </a:r>
          <a:r>
            <a:rPr lang="it-IT" sz="1800" b="1" dirty="0">
              <a:solidFill>
                <a:schemeClr val="tx1"/>
              </a:solidFill>
            </a:rPr>
            <a:t> pentru perioadele curente și viitoare</a:t>
          </a:r>
          <a:endParaRPr lang="en-US" sz="1800" b="1" dirty="0">
            <a:solidFill>
              <a:schemeClr val="tx1"/>
            </a:solidFill>
          </a:endParaRPr>
        </a:p>
      </dgm:t>
    </dgm:pt>
    <dgm:pt modelId="{52BCE3A3-5005-4BD1-9A5D-BC74AB633772}" type="parTrans" cxnId="{85C31C74-BE65-4BB2-9110-97975DE366EE}">
      <dgm:prSet/>
      <dgm:spPr/>
      <dgm:t>
        <a:bodyPr/>
        <a:lstStyle/>
        <a:p>
          <a:endParaRPr lang="en-US"/>
        </a:p>
      </dgm:t>
    </dgm:pt>
    <dgm:pt modelId="{89F06F37-29E4-4445-9149-4DF70BB1C6B9}" type="sibTrans" cxnId="{85C31C74-BE65-4BB2-9110-97975DE366EE}">
      <dgm:prSet/>
      <dgm:spPr/>
      <dgm:t>
        <a:bodyPr/>
        <a:lstStyle/>
        <a:p>
          <a:endParaRPr lang="en-US"/>
        </a:p>
      </dgm:t>
    </dgm:pt>
    <dgm:pt modelId="{28316F74-640D-4929-975A-1BC1635A02A1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900" b="1" dirty="0" err="1">
              <a:solidFill>
                <a:schemeClr val="tx1"/>
              </a:solidFill>
            </a:rPr>
            <a:t>Reguli</a:t>
          </a:r>
          <a:r>
            <a:rPr lang="en-US" sz="1900" b="1" dirty="0">
              <a:solidFill>
                <a:schemeClr val="tx1"/>
              </a:solidFill>
            </a:rPr>
            <a:t> </a:t>
          </a:r>
          <a:r>
            <a:rPr lang="ro-RO" sz="1900" b="1" dirty="0">
              <a:solidFill>
                <a:schemeClr val="tx1"/>
              </a:solidFill>
            </a:rPr>
            <a:t>bugetar-</a:t>
          </a:r>
          <a:r>
            <a:rPr lang="en-US" sz="1900" b="1" dirty="0" err="1">
              <a:solidFill>
                <a:schemeClr val="tx1"/>
              </a:solidFill>
            </a:rPr>
            <a:t>fiscale</a:t>
          </a:r>
          <a:endParaRPr lang="en-US" sz="1900" b="1" dirty="0">
            <a:solidFill>
              <a:schemeClr val="tx1"/>
            </a:solidFill>
          </a:endParaRPr>
        </a:p>
      </dgm:t>
    </dgm:pt>
    <dgm:pt modelId="{9B603BFD-B600-48AB-9685-CBED4D76E2D8}" type="parTrans" cxnId="{C699A709-3A86-4864-849D-4587F97AA193}">
      <dgm:prSet/>
      <dgm:spPr/>
      <dgm:t>
        <a:bodyPr/>
        <a:lstStyle/>
        <a:p>
          <a:endParaRPr lang="en-US"/>
        </a:p>
      </dgm:t>
    </dgm:pt>
    <dgm:pt modelId="{BE0F81EC-A985-4C8C-A501-FA22E9A0BA0E}" type="sibTrans" cxnId="{C699A709-3A86-4864-849D-4587F97AA193}">
      <dgm:prSet/>
      <dgm:spPr/>
      <dgm:t>
        <a:bodyPr/>
        <a:lstStyle/>
        <a:p>
          <a:endParaRPr lang="en-US"/>
        </a:p>
      </dgm:t>
    </dgm:pt>
    <dgm:pt modelId="{81B96378-728E-4126-8EF7-3D6C567BDFC7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900" b="1" dirty="0" err="1">
              <a:solidFill>
                <a:schemeClr val="tx1"/>
              </a:solidFill>
            </a:rPr>
            <a:t>Transparen</a:t>
          </a:r>
          <a:r>
            <a:rPr lang="ro-RO" sz="1900" b="1" dirty="0">
              <a:solidFill>
                <a:schemeClr val="tx1"/>
              </a:solidFill>
            </a:rPr>
            <a:t>ț</a:t>
          </a:r>
          <a:r>
            <a:rPr lang="en-US" sz="1900" b="1" dirty="0">
              <a:solidFill>
                <a:schemeClr val="tx1"/>
              </a:solidFill>
            </a:rPr>
            <a:t>a b</a:t>
          </a:r>
          <a:r>
            <a:rPr lang="ro-RO" sz="1900" b="1" dirty="0" err="1">
              <a:solidFill>
                <a:schemeClr val="tx1"/>
              </a:solidFill>
            </a:rPr>
            <a:t>ugetar-</a:t>
          </a:r>
          <a:r>
            <a:rPr lang="en-US" sz="1900" b="1" dirty="0" err="1">
              <a:solidFill>
                <a:schemeClr val="tx1"/>
              </a:solidFill>
            </a:rPr>
            <a:t>fiscală</a:t>
          </a:r>
          <a:endParaRPr lang="en-US" sz="1900" b="1" dirty="0">
            <a:solidFill>
              <a:schemeClr val="tx1"/>
            </a:solidFill>
          </a:endParaRPr>
        </a:p>
      </dgm:t>
    </dgm:pt>
    <dgm:pt modelId="{E092C595-1B8B-4D3C-91D1-F0E1264D4B9A}" type="parTrans" cxnId="{EB861D21-439C-4A6A-9C74-EA69CD63848D}">
      <dgm:prSet/>
      <dgm:spPr/>
      <dgm:t>
        <a:bodyPr/>
        <a:lstStyle/>
        <a:p>
          <a:endParaRPr lang="en-US"/>
        </a:p>
      </dgm:t>
    </dgm:pt>
    <dgm:pt modelId="{0B974A62-8545-4E64-A4BD-0E8259CC0EED}" type="sibTrans" cxnId="{EB861D21-439C-4A6A-9C74-EA69CD63848D}">
      <dgm:prSet/>
      <dgm:spPr/>
      <dgm:t>
        <a:bodyPr/>
        <a:lstStyle/>
        <a:p>
          <a:endParaRPr lang="en-US"/>
        </a:p>
      </dgm:t>
    </dgm:pt>
    <dgm:pt modelId="{D77EE729-D633-46DD-B780-7A7D29775483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900" b="1" dirty="0" err="1">
              <a:solidFill>
                <a:schemeClr val="tx1"/>
              </a:solidFill>
            </a:rPr>
            <a:t>Implementa</a:t>
          </a:r>
          <a:r>
            <a:rPr lang="ro-RO" sz="1900" b="1" dirty="0">
              <a:solidFill>
                <a:schemeClr val="tx1"/>
              </a:solidFill>
            </a:rPr>
            <a:t>re</a:t>
          </a:r>
          <a:endParaRPr lang="en-US" sz="1900" b="1" dirty="0">
            <a:solidFill>
              <a:schemeClr val="tx1"/>
            </a:solidFill>
          </a:endParaRPr>
        </a:p>
      </dgm:t>
    </dgm:pt>
    <dgm:pt modelId="{DD43EED3-C46A-4DBA-9C75-5D4A37A6A630}" type="parTrans" cxnId="{D3A13E54-EA3F-4595-B065-9657EC7101CC}">
      <dgm:prSet/>
      <dgm:spPr/>
      <dgm:t>
        <a:bodyPr/>
        <a:lstStyle/>
        <a:p>
          <a:endParaRPr lang="en-US"/>
        </a:p>
      </dgm:t>
    </dgm:pt>
    <dgm:pt modelId="{75960321-E8F2-4986-BD6A-E7AB83840A42}" type="sibTrans" cxnId="{D3A13E54-EA3F-4595-B065-9657EC7101CC}">
      <dgm:prSet/>
      <dgm:spPr/>
      <dgm:t>
        <a:bodyPr/>
        <a:lstStyle/>
        <a:p>
          <a:endParaRPr lang="en-US"/>
        </a:p>
      </dgm:t>
    </dgm:pt>
    <dgm:pt modelId="{AF6FA6AB-3B0C-44C5-8687-4C1090DC3956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o-RO" sz="1600" b="0" dirty="0">
              <a:solidFill>
                <a:schemeClr val="tx1"/>
              </a:solidFill>
            </a:rPr>
            <a:t>L</a:t>
          </a:r>
          <a:r>
            <a:rPr lang="en-US" sz="1600" b="0" dirty="0" err="1">
              <a:solidFill>
                <a:schemeClr val="tx1"/>
              </a:solidFill>
            </a:rPr>
            <a:t>imit</a:t>
          </a:r>
          <a:r>
            <a:rPr lang="ro-RO" sz="1600" b="0" dirty="0">
              <a:solidFill>
                <a:schemeClr val="tx1"/>
              </a:solidFill>
            </a:rPr>
            <a:t>a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en-US" sz="1600" b="0" dirty="0" err="1">
              <a:solidFill>
                <a:schemeClr val="tx1"/>
              </a:solidFill>
            </a:rPr>
            <a:t>datoriei</a:t>
          </a:r>
          <a:endParaRPr lang="en-US" sz="1600" b="0" dirty="0">
            <a:solidFill>
              <a:schemeClr val="tx1"/>
            </a:solidFill>
          </a:endParaRPr>
        </a:p>
      </dgm:t>
    </dgm:pt>
    <dgm:pt modelId="{B75E132F-57FF-4D31-BB46-7866EDFBC717}" type="parTrans" cxnId="{45544183-D6AF-4B99-BE34-78DA71EAF389}">
      <dgm:prSet/>
      <dgm:spPr/>
      <dgm:t>
        <a:bodyPr/>
        <a:lstStyle/>
        <a:p>
          <a:endParaRPr lang="en-US"/>
        </a:p>
      </dgm:t>
    </dgm:pt>
    <dgm:pt modelId="{D08F9AE0-31F3-45B2-9B01-9BCCB54A75AC}" type="sibTrans" cxnId="{45544183-D6AF-4B99-BE34-78DA71EAF389}">
      <dgm:prSet/>
      <dgm:spPr/>
      <dgm:t>
        <a:bodyPr/>
        <a:lstStyle/>
        <a:p>
          <a:endParaRPr lang="en-US"/>
        </a:p>
      </dgm:t>
    </dgm:pt>
    <dgm:pt modelId="{F800CCB3-970F-472C-9C80-17A18B57495D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600" b="0" dirty="0" err="1">
              <a:solidFill>
                <a:schemeClr val="tx1"/>
              </a:solidFill>
            </a:rPr>
            <a:t>Limita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en-US" sz="1600" b="0" dirty="0" err="1">
              <a:solidFill>
                <a:schemeClr val="tx1"/>
              </a:solidFill>
            </a:rPr>
            <a:t>deficitului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en-US" sz="1600" b="0" dirty="0" err="1">
              <a:solidFill>
                <a:schemeClr val="tx1"/>
              </a:solidFill>
            </a:rPr>
            <a:t>bugetar</a:t>
          </a:r>
          <a:endParaRPr lang="en-US" sz="1600" b="0" dirty="0">
            <a:solidFill>
              <a:schemeClr val="tx1"/>
            </a:solidFill>
          </a:endParaRPr>
        </a:p>
      </dgm:t>
    </dgm:pt>
    <dgm:pt modelId="{79FB289F-06A8-4504-8607-E724F20A55AB}" type="parTrans" cxnId="{13CAD89E-AA0C-4F82-8A65-84A9AA413A1D}">
      <dgm:prSet/>
      <dgm:spPr/>
      <dgm:t>
        <a:bodyPr/>
        <a:lstStyle/>
        <a:p>
          <a:endParaRPr lang="en-US"/>
        </a:p>
      </dgm:t>
    </dgm:pt>
    <dgm:pt modelId="{2C40CC47-27CF-4E3F-8DE0-1923BD8E9A5A}" type="sibTrans" cxnId="{13CAD89E-AA0C-4F82-8A65-84A9AA413A1D}">
      <dgm:prSet/>
      <dgm:spPr/>
      <dgm:t>
        <a:bodyPr/>
        <a:lstStyle/>
        <a:p>
          <a:endParaRPr lang="en-US"/>
        </a:p>
      </dgm:t>
    </dgm:pt>
    <dgm:pt modelId="{1A2BA256-5D1B-48E6-AF68-18C32F0762D5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600" b="0" dirty="0" err="1">
              <a:solidFill>
                <a:schemeClr val="tx1"/>
              </a:solidFill>
            </a:rPr>
            <a:t>Reguli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en-US" sz="1600" b="0" dirty="0" err="1">
              <a:solidFill>
                <a:schemeClr val="tx1"/>
              </a:solidFill>
            </a:rPr>
            <a:t>privind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en-US" sz="1600" b="0" dirty="0" err="1">
              <a:solidFill>
                <a:schemeClr val="tx1"/>
              </a:solidFill>
            </a:rPr>
            <a:t>cheltuielile</a:t>
          </a:r>
          <a:endParaRPr lang="en-US" sz="1600" b="0" dirty="0">
            <a:solidFill>
              <a:schemeClr val="tx1"/>
            </a:solidFill>
          </a:endParaRPr>
        </a:p>
      </dgm:t>
    </dgm:pt>
    <dgm:pt modelId="{8DFB8595-5330-4E71-979B-8E7372D7EF1D}" type="parTrans" cxnId="{F89A6C78-B63E-4BDC-AA6F-B6D31CE576FA}">
      <dgm:prSet/>
      <dgm:spPr/>
      <dgm:t>
        <a:bodyPr/>
        <a:lstStyle/>
        <a:p>
          <a:endParaRPr lang="en-US"/>
        </a:p>
      </dgm:t>
    </dgm:pt>
    <dgm:pt modelId="{28A6F633-306B-4BD1-8F90-50D7C7AF0058}" type="sibTrans" cxnId="{F89A6C78-B63E-4BDC-AA6F-B6D31CE576FA}">
      <dgm:prSet/>
      <dgm:spPr/>
      <dgm:t>
        <a:bodyPr/>
        <a:lstStyle/>
        <a:p>
          <a:endParaRPr lang="en-US"/>
        </a:p>
      </dgm:t>
    </dgm:pt>
    <dgm:pt modelId="{C0793BF7-A55B-43E1-B27F-5A2A447D9353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o-RO" sz="1600" b="0" dirty="0">
              <a:solidFill>
                <a:schemeClr val="tx1"/>
              </a:solidFill>
            </a:rPr>
            <a:t>S</a:t>
          </a:r>
          <a:r>
            <a:rPr lang="en-US" sz="1600" b="0" dirty="0" err="1">
              <a:solidFill>
                <a:schemeClr val="tx1"/>
              </a:solidFill>
            </a:rPr>
            <a:t>upraveghere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en-US" sz="1600" b="0" dirty="0" err="1">
              <a:solidFill>
                <a:schemeClr val="tx1"/>
              </a:solidFill>
            </a:rPr>
            <a:t>independentă</a:t>
          </a:r>
          <a:r>
            <a:rPr lang="en-US" sz="1600" b="0" dirty="0">
              <a:solidFill>
                <a:schemeClr val="tx1"/>
              </a:solidFill>
            </a:rPr>
            <a:t> (</a:t>
          </a:r>
          <a:r>
            <a:rPr lang="en-US" sz="1600" b="0" dirty="0" err="1">
              <a:solidFill>
                <a:schemeClr val="tx1"/>
              </a:solidFill>
            </a:rPr>
            <a:t>Parlamentul</a:t>
          </a:r>
          <a:r>
            <a:rPr lang="en-US" sz="1600" b="0" dirty="0">
              <a:solidFill>
                <a:schemeClr val="tx1"/>
              </a:solidFill>
            </a:rPr>
            <a:t>)</a:t>
          </a:r>
        </a:p>
      </dgm:t>
    </dgm:pt>
    <dgm:pt modelId="{D3364283-FF64-4C5A-8BD2-49FA14228512}" type="parTrans" cxnId="{55A5193B-4685-47B2-A8F8-75BBB1527E83}">
      <dgm:prSet/>
      <dgm:spPr/>
      <dgm:t>
        <a:bodyPr/>
        <a:lstStyle/>
        <a:p>
          <a:endParaRPr lang="en-US"/>
        </a:p>
      </dgm:t>
    </dgm:pt>
    <dgm:pt modelId="{88AADEF2-6FA2-4999-BA10-8A64CF10A716}" type="sibTrans" cxnId="{55A5193B-4685-47B2-A8F8-75BBB1527E83}">
      <dgm:prSet/>
      <dgm:spPr/>
      <dgm:t>
        <a:bodyPr/>
        <a:lstStyle/>
        <a:p>
          <a:endParaRPr lang="en-US"/>
        </a:p>
      </dgm:t>
    </dgm:pt>
    <dgm:pt modelId="{9AA5A6B8-5D5C-4D5A-9108-CE8872C9B9B5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o-RO" sz="1600" b="0" dirty="0">
              <a:solidFill>
                <a:schemeClr val="tx1"/>
              </a:solidFill>
            </a:rPr>
            <a:t>C</a:t>
          </a:r>
          <a:r>
            <a:rPr lang="en-US" sz="1600" b="0" dirty="0" err="1">
              <a:solidFill>
                <a:schemeClr val="tx1"/>
              </a:solidFill>
            </a:rPr>
            <a:t>onsiliu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ro-RO" sz="1600" b="0" dirty="0">
              <a:solidFill>
                <a:schemeClr val="tx1"/>
              </a:solidFill>
            </a:rPr>
            <a:t>F</a:t>
          </a:r>
          <a:r>
            <a:rPr lang="en-US" sz="1600" b="0" dirty="0" err="1">
              <a:solidFill>
                <a:schemeClr val="tx1"/>
              </a:solidFill>
            </a:rPr>
            <a:t>iscal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ro-RO" sz="1600" b="0" dirty="0">
              <a:solidFill>
                <a:schemeClr val="tx1"/>
              </a:solidFill>
            </a:rPr>
            <a:t>I</a:t>
          </a:r>
          <a:r>
            <a:rPr lang="en-US" sz="1600" b="0" dirty="0" err="1">
              <a:solidFill>
                <a:schemeClr val="tx1"/>
              </a:solidFill>
            </a:rPr>
            <a:t>ndependent</a:t>
          </a:r>
          <a:endParaRPr lang="en-US" sz="1600" b="0" dirty="0">
            <a:solidFill>
              <a:schemeClr val="tx1"/>
            </a:solidFill>
          </a:endParaRPr>
        </a:p>
      </dgm:t>
    </dgm:pt>
    <dgm:pt modelId="{FBA58CDA-4C00-48CC-85C0-619DEE927D8B}" type="parTrans" cxnId="{5B3E1313-F51B-4F43-9F26-387877449F68}">
      <dgm:prSet/>
      <dgm:spPr/>
      <dgm:t>
        <a:bodyPr/>
        <a:lstStyle/>
        <a:p>
          <a:endParaRPr lang="en-US"/>
        </a:p>
      </dgm:t>
    </dgm:pt>
    <dgm:pt modelId="{591FD159-23DD-4942-AAC3-C113A9991C6E}" type="sibTrans" cxnId="{5B3E1313-F51B-4F43-9F26-387877449F68}">
      <dgm:prSet/>
      <dgm:spPr/>
      <dgm:t>
        <a:bodyPr/>
        <a:lstStyle/>
        <a:p>
          <a:endParaRPr lang="en-US"/>
        </a:p>
      </dgm:t>
    </dgm:pt>
    <dgm:pt modelId="{0D3288FC-E4F4-4492-A63E-4F76025649A2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600" b="0" dirty="0">
              <a:solidFill>
                <a:schemeClr val="tx1"/>
              </a:solidFill>
            </a:rPr>
            <a:t>Audit independent (</a:t>
          </a:r>
          <a:r>
            <a:rPr lang="en-US" sz="1600" b="0" dirty="0" err="1">
              <a:solidFill>
                <a:schemeClr val="tx1"/>
              </a:solidFill>
            </a:rPr>
            <a:t>Instituția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en-US" sz="1600" b="0" dirty="0" err="1">
              <a:solidFill>
                <a:schemeClr val="tx1"/>
              </a:solidFill>
            </a:rPr>
            <a:t>Supremă</a:t>
          </a:r>
          <a:r>
            <a:rPr lang="en-US" sz="1600" b="0" dirty="0">
              <a:solidFill>
                <a:schemeClr val="tx1"/>
              </a:solidFill>
            </a:rPr>
            <a:t> de Audit)</a:t>
          </a:r>
        </a:p>
      </dgm:t>
    </dgm:pt>
    <dgm:pt modelId="{87114D86-167D-4749-B595-4DE5197E9D5C}" type="parTrans" cxnId="{F8BC6377-3CEA-4B59-9D90-11D7B2AC73B0}">
      <dgm:prSet/>
      <dgm:spPr/>
      <dgm:t>
        <a:bodyPr/>
        <a:lstStyle/>
        <a:p>
          <a:endParaRPr lang="en-US"/>
        </a:p>
      </dgm:t>
    </dgm:pt>
    <dgm:pt modelId="{18DF6453-D67F-4700-B48D-F6E3716D5F12}" type="sibTrans" cxnId="{F8BC6377-3CEA-4B59-9D90-11D7B2AC73B0}">
      <dgm:prSet/>
      <dgm:spPr/>
      <dgm:t>
        <a:bodyPr/>
        <a:lstStyle/>
        <a:p>
          <a:endParaRPr lang="en-US"/>
        </a:p>
      </dgm:t>
    </dgm:pt>
    <dgm:pt modelId="{6C9A7DA7-4BC2-4EC4-9B66-72C4CB327440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o-RO" sz="1600" b="0" dirty="0">
              <a:solidFill>
                <a:schemeClr val="tx1"/>
              </a:solidFill>
            </a:rPr>
            <a:t>P</a:t>
          </a:r>
          <a:r>
            <a:rPr lang="en-US" sz="1600" b="0" dirty="0" err="1">
              <a:solidFill>
                <a:schemeClr val="tx1"/>
              </a:solidFill>
            </a:rPr>
            <a:t>olitici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en-US" sz="1600" b="0" dirty="0" err="1">
              <a:solidFill>
                <a:schemeClr val="tx1"/>
              </a:solidFill>
            </a:rPr>
            <a:t>guvernamentale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ro-RO" sz="1600" b="0" dirty="0">
              <a:solidFill>
                <a:schemeClr val="tx1"/>
              </a:solidFill>
            </a:rPr>
            <a:t>transparente</a:t>
          </a:r>
          <a:endParaRPr lang="en-US" sz="1600" b="0" dirty="0">
            <a:solidFill>
              <a:schemeClr val="tx1"/>
            </a:solidFill>
          </a:endParaRPr>
        </a:p>
      </dgm:t>
    </dgm:pt>
    <dgm:pt modelId="{11F484FA-BFDF-4C37-9AEF-8A3F6FA73BA0}" type="parTrans" cxnId="{FC722686-D82C-46D0-A43C-C6DB7E07C02D}">
      <dgm:prSet/>
      <dgm:spPr/>
      <dgm:t>
        <a:bodyPr/>
        <a:lstStyle/>
        <a:p>
          <a:endParaRPr lang="en-US"/>
        </a:p>
      </dgm:t>
    </dgm:pt>
    <dgm:pt modelId="{13D13C6E-CFB5-47C6-9113-671E145F785A}" type="sibTrans" cxnId="{FC722686-D82C-46D0-A43C-C6DB7E07C02D}">
      <dgm:prSet/>
      <dgm:spPr/>
      <dgm:t>
        <a:bodyPr/>
        <a:lstStyle/>
        <a:p>
          <a:endParaRPr lang="en-US"/>
        </a:p>
      </dgm:t>
    </dgm:pt>
    <dgm:pt modelId="{5427FE68-4CF3-4C13-84B9-82DE8D5F31D1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o-RO" sz="1600" b="0" dirty="0">
              <a:solidFill>
                <a:schemeClr val="tx1"/>
              </a:solidFill>
            </a:rPr>
            <a:t>C</a:t>
          </a:r>
          <a:r>
            <a:rPr lang="en-US" sz="1600" b="0" dirty="0" err="1">
              <a:solidFill>
                <a:schemeClr val="tx1"/>
              </a:solidFill>
            </a:rPr>
            <a:t>adrul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en-US" sz="1600" b="0" dirty="0" err="1">
              <a:solidFill>
                <a:schemeClr val="tx1"/>
              </a:solidFill>
            </a:rPr>
            <a:t>legislativ</a:t>
          </a:r>
          <a:endParaRPr lang="en-US" sz="1600" b="0" dirty="0">
            <a:solidFill>
              <a:schemeClr val="tx1"/>
            </a:solidFill>
          </a:endParaRPr>
        </a:p>
      </dgm:t>
    </dgm:pt>
    <dgm:pt modelId="{DB51F0FB-1200-4366-B046-39375CFD55E3}" type="parTrans" cxnId="{7C8B1790-77D6-4435-B793-C678A202146D}">
      <dgm:prSet/>
      <dgm:spPr/>
      <dgm:t>
        <a:bodyPr/>
        <a:lstStyle/>
        <a:p>
          <a:endParaRPr lang="en-US"/>
        </a:p>
      </dgm:t>
    </dgm:pt>
    <dgm:pt modelId="{FF8DFA46-FF98-4436-88DA-42BBA2142925}" type="sibTrans" cxnId="{7C8B1790-77D6-4435-B793-C678A202146D}">
      <dgm:prSet/>
      <dgm:spPr/>
      <dgm:t>
        <a:bodyPr/>
        <a:lstStyle/>
        <a:p>
          <a:endParaRPr lang="en-US"/>
        </a:p>
      </dgm:t>
    </dgm:pt>
    <dgm:pt modelId="{5B70A57E-378E-49B6-B574-208D0C28C307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pt-BR" sz="1600" b="0" dirty="0">
              <a:solidFill>
                <a:schemeClr val="tx1"/>
              </a:solidFill>
            </a:rPr>
            <a:t>Cadrul </a:t>
          </a:r>
          <a:r>
            <a:rPr lang="ro-RO" sz="1600" b="0" dirty="0">
              <a:solidFill>
                <a:schemeClr val="tx1"/>
              </a:solidFill>
            </a:rPr>
            <a:t>B</a:t>
          </a:r>
          <a:r>
            <a:rPr lang="pt-BR" sz="1600" b="0" dirty="0">
              <a:solidFill>
                <a:schemeClr val="tx1"/>
              </a:solidFill>
            </a:rPr>
            <a:t>ugetar pe </a:t>
          </a:r>
          <a:r>
            <a:rPr lang="ro-RO" sz="1600" b="0" dirty="0">
              <a:solidFill>
                <a:schemeClr val="tx1"/>
              </a:solidFill>
            </a:rPr>
            <a:t>T</a:t>
          </a:r>
          <a:r>
            <a:rPr lang="pt-BR" sz="1600" b="0" dirty="0">
              <a:solidFill>
                <a:schemeClr val="tx1"/>
              </a:solidFill>
            </a:rPr>
            <a:t>ermen </a:t>
          </a:r>
          <a:r>
            <a:rPr lang="ro-RO" sz="1600" b="0" dirty="0">
              <a:solidFill>
                <a:schemeClr val="tx1"/>
              </a:solidFill>
            </a:rPr>
            <a:t>M</a:t>
          </a:r>
          <a:r>
            <a:rPr lang="pt-BR" sz="1600" b="0" dirty="0">
              <a:solidFill>
                <a:schemeClr val="tx1"/>
              </a:solidFill>
            </a:rPr>
            <a:t>ediu</a:t>
          </a:r>
          <a:endParaRPr lang="en-US" sz="1600" b="0" dirty="0">
            <a:solidFill>
              <a:schemeClr val="tx1"/>
            </a:solidFill>
          </a:endParaRPr>
        </a:p>
      </dgm:t>
    </dgm:pt>
    <dgm:pt modelId="{2A0225D0-6C67-406B-B969-5094874ED255}" type="parTrans" cxnId="{4E4E6292-37B8-4511-BBC6-CB39CFB82136}">
      <dgm:prSet/>
      <dgm:spPr/>
      <dgm:t>
        <a:bodyPr/>
        <a:lstStyle/>
        <a:p>
          <a:endParaRPr lang="en-US"/>
        </a:p>
      </dgm:t>
    </dgm:pt>
    <dgm:pt modelId="{F1E5EA09-6D7E-451D-B5B4-75E02139FE1D}" type="sibTrans" cxnId="{4E4E6292-37B8-4511-BBC6-CB39CFB82136}">
      <dgm:prSet/>
      <dgm:spPr/>
      <dgm:t>
        <a:bodyPr/>
        <a:lstStyle/>
        <a:p>
          <a:endParaRPr lang="en-US"/>
        </a:p>
      </dgm:t>
    </dgm:pt>
    <dgm:pt modelId="{9E201FD2-6363-4C9E-9A9E-ADCC72B79CD0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1600" b="0" dirty="0" err="1">
              <a:solidFill>
                <a:schemeClr val="tx1"/>
              </a:solidFill>
            </a:rPr>
            <a:t>Reguli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en-US" sz="1600" b="0" dirty="0" err="1">
              <a:solidFill>
                <a:schemeClr val="tx1"/>
              </a:solidFill>
            </a:rPr>
            <a:t>privind</a:t>
          </a:r>
          <a:r>
            <a:rPr lang="en-US" sz="1600" b="0" dirty="0">
              <a:solidFill>
                <a:schemeClr val="tx1"/>
              </a:solidFill>
            </a:rPr>
            <a:t> </a:t>
          </a:r>
          <a:r>
            <a:rPr lang="en-US" sz="1600" b="0" dirty="0" err="1">
              <a:solidFill>
                <a:schemeClr val="tx1"/>
              </a:solidFill>
            </a:rPr>
            <a:t>veniturile</a:t>
          </a:r>
          <a:endParaRPr lang="en-US" sz="1600" b="0" dirty="0">
            <a:solidFill>
              <a:schemeClr val="tx1"/>
            </a:solidFill>
          </a:endParaRPr>
        </a:p>
      </dgm:t>
    </dgm:pt>
    <dgm:pt modelId="{DE2351BB-9AD5-4B2D-8893-1D141F380108}" type="parTrans" cxnId="{435D064C-72F8-4556-B41B-218651AEC1CE}">
      <dgm:prSet/>
      <dgm:spPr/>
      <dgm:t>
        <a:bodyPr/>
        <a:lstStyle/>
        <a:p>
          <a:endParaRPr lang="en-US"/>
        </a:p>
      </dgm:t>
    </dgm:pt>
    <dgm:pt modelId="{97CDCE41-6857-44B9-938B-4CE242ABCCD3}" type="sibTrans" cxnId="{435D064C-72F8-4556-B41B-218651AEC1CE}">
      <dgm:prSet/>
      <dgm:spPr/>
      <dgm:t>
        <a:bodyPr/>
        <a:lstStyle/>
        <a:p>
          <a:endParaRPr lang="en-US"/>
        </a:p>
      </dgm:t>
    </dgm:pt>
    <dgm:pt modelId="{5BB77E9C-F8DC-434E-B0FB-9407EE009A11}" type="pres">
      <dgm:prSet presAssocID="{C2060BC4-FF88-47EB-B77F-D06EB3F9CF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BCD3F2B-3CD2-418B-B5B9-07E56B09C11D}" type="pres">
      <dgm:prSet presAssocID="{ED705DF9-AF48-4030-B76E-7776A2C6552D}" presName="hierRoot1" presStyleCnt="0">
        <dgm:presLayoutVars>
          <dgm:hierBranch val="init"/>
        </dgm:presLayoutVars>
      </dgm:prSet>
      <dgm:spPr/>
    </dgm:pt>
    <dgm:pt modelId="{9289BDFE-10DC-4214-9694-CA14E44B46DC}" type="pres">
      <dgm:prSet presAssocID="{ED705DF9-AF48-4030-B76E-7776A2C6552D}" presName="rootComposite1" presStyleCnt="0"/>
      <dgm:spPr/>
    </dgm:pt>
    <dgm:pt modelId="{E3D16DDD-29FA-4846-9C72-8E22188526A0}" type="pres">
      <dgm:prSet presAssocID="{ED705DF9-AF48-4030-B76E-7776A2C6552D}" presName="rootText1" presStyleLbl="node0" presStyleIdx="0" presStyleCnt="1" custScaleX="7336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4B0835-C2A5-4D4C-93AC-78915D493543}" type="pres">
      <dgm:prSet presAssocID="{ED705DF9-AF48-4030-B76E-7776A2C6552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2E1B004-3449-4DB4-8961-7C675AB2EB48}" type="pres">
      <dgm:prSet presAssocID="{ED705DF9-AF48-4030-B76E-7776A2C6552D}" presName="hierChild2" presStyleCnt="0"/>
      <dgm:spPr/>
    </dgm:pt>
    <dgm:pt modelId="{9061A494-AFFC-40CA-BDBA-F31F5404D0C7}" type="pres">
      <dgm:prSet presAssocID="{61123260-3809-4B69-888C-42E03D53F9F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7CCD1CA7-59B2-4000-91BB-D10A0762FB74}" type="pres">
      <dgm:prSet presAssocID="{205E2EF7-8B31-441D-BEDC-A81624939034}" presName="hierRoot2" presStyleCnt="0">
        <dgm:presLayoutVars>
          <dgm:hierBranch/>
        </dgm:presLayoutVars>
      </dgm:prSet>
      <dgm:spPr/>
    </dgm:pt>
    <dgm:pt modelId="{ED6741A3-70B7-4089-9BCD-A9D479BFEF65}" type="pres">
      <dgm:prSet presAssocID="{205E2EF7-8B31-441D-BEDC-A81624939034}" presName="rootComposite" presStyleCnt="0"/>
      <dgm:spPr/>
    </dgm:pt>
    <dgm:pt modelId="{CEE7326C-B606-4D4B-80F5-B7E28E058938}" type="pres">
      <dgm:prSet presAssocID="{205E2EF7-8B31-441D-BEDC-A81624939034}" presName="rootText" presStyleLbl="node2" presStyleIdx="0" presStyleCnt="2" custScaleX="455947" custLinFactNeighborX="-532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E53C19-8531-4E41-BB5F-98808AA04014}" type="pres">
      <dgm:prSet presAssocID="{205E2EF7-8B31-441D-BEDC-A81624939034}" presName="rootConnector" presStyleLbl="node2" presStyleIdx="0" presStyleCnt="2"/>
      <dgm:spPr/>
      <dgm:t>
        <a:bodyPr/>
        <a:lstStyle/>
        <a:p>
          <a:endParaRPr lang="ru-RU"/>
        </a:p>
      </dgm:t>
    </dgm:pt>
    <dgm:pt modelId="{4620DDFC-1876-4435-8EB5-516A3D0D19C3}" type="pres">
      <dgm:prSet presAssocID="{205E2EF7-8B31-441D-BEDC-A81624939034}" presName="hierChild4" presStyleCnt="0"/>
      <dgm:spPr/>
    </dgm:pt>
    <dgm:pt modelId="{161FBC23-7CFC-4F7B-9E41-DEAE1F587037}" type="pres">
      <dgm:prSet presAssocID="{52BCE3A3-5005-4BD1-9A5D-BC74AB633772}" presName="Name35" presStyleLbl="parChTrans1D3" presStyleIdx="0" presStyleCnt="4"/>
      <dgm:spPr/>
      <dgm:t>
        <a:bodyPr/>
        <a:lstStyle/>
        <a:p>
          <a:endParaRPr lang="ru-RU"/>
        </a:p>
      </dgm:t>
    </dgm:pt>
    <dgm:pt modelId="{EEA59D07-7188-4BDD-A181-39AF747F8E07}" type="pres">
      <dgm:prSet presAssocID="{0C8B26EE-F3E2-46F9-A82D-8357A4E7BB3C}" presName="hierRoot2" presStyleCnt="0">
        <dgm:presLayoutVars>
          <dgm:hierBranch/>
        </dgm:presLayoutVars>
      </dgm:prSet>
      <dgm:spPr/>
    </dgm:pt>
    <dgm:pt modelId="{A3866304-AAB5-4855-B3DD-B4847CEC27A2}" type="pres">
      <dgm:prSet presAssocID="{0C8B26EE-F3E2-46F9-A82D-8357A4E7BB3C}" presName="rootComposite" presStyleCnt="0"/>
      <dgm:spPr/>
    </dgm:pt>
    <dgm:pt modelId="{BB89917E-7B45-4D94-9970-A39A9E1ACF64}" type="pres">
      <dgm:prSet presAssocID="{0C8B26EE-F3E2-46F9-A82D-8357A4E7BB3C}" presName="rootText" presStyleLbl="node3" presStyleIdx="0" presStyleCnt="4" custScaleX="454123" custScaleY="118501" custLinFactNeighborX="-532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F350B4-8E80-4D1D-83FA-B7F7D7A84644}" type="pres">
      <dgm:prSet presAssocID="{0C8B26EE-F3E2-46F9-A82D-8357A4E7BB3C}" presName="rootConnector" presStyleLbl="node3" presStyleIdx="0" presStyleCnt="4"/>
      <dgm:spPr/>
      <dgm:t>
        <a:bodyPr/>
        <a:lstStyle/>
        <a:p>
          <a:endParaRPr lang="ru-RU"/>
        </a:p>
      </dgm:t>
    </dgm:pt>
    <dgm:pt modelId="{782F4B0D-4CFD-418B-B09C-F65C2019F073}" type="pres">
      <dgm:prSet presAssocID="{0C8B26EE-F3E2-46F9-A82D-8357A4E7BB3C}" presName="hierChild4" presStyleCnt="0"/>
      <dgm:spPr/>
    </dgm:pt>
    <dgm:pt modelId="{2A414409-716E-4CA3-8CDC-3C9366B2E93C}" type="pres">
      <dgm:prSet presAssocID="{0C8B26EE-F3E2-46F9-A82D-8357A4E7BB3C}" presName="hierChild5" presStyleCnt="0"/>
      <dgm:spPr/>
    </dgm:pt>
    <dgm:pt modelId="{F9847B22-C64A-4842-B1FB-49F91ACEA0E4}" type="pres">
      <dgm:prSet presAssocID="{205E2EF7-8B31-441D-BEDC-A81624939034}" presName="hierChild5" presStyleCnt="0"/>
      <dgm:spPr/>
    </dgm:pt>
    <dgm:pt modelId="{1E24C5E2-25D6-4177-908B-17832B65B096}" type="pres">
      <dgm:prSet presAssocID="{7B9AB11B-0A92-472F-9F3C-99ACAAD380E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DB8E64E-4575-48DE-8183-BF92F58E28AD}" type="pres">
      <dgm:prSet presAssocID="{1F1070EC-06A6-4053-8512-09AE6BDDBF23}" presName="hierRoot2" presStyleCnt="0">
        <dgm:presLayoutVars>
          <dgm:hierBranch/>
        </dgm:presLayoutVars>
      </dgm:prSet>
      <dgm:spPr/>
    </dgm:pt>
    <dgm:pt modelId="{8E9CDF8C-B71E-4F78-855A-D7A36C0447E1}" type="pres">
      <dgm:prSet presAssocID="{1F1070EC-06A6-4053-8512-09AE6BDDBF23}" presName="rootComposite" presStyleCnt="0"/>
      <dgm:spPr/>
    </dgm:pt>
    <dgm:pt modelId="{052BD70A-69E3-4CEB-89B5-FE0E1FA4B3A9}" type="pres">
      <dgm:prSet presAssocID="{1F1070EC-06A6-4053-8512-09AE6BDDBF23}" presName="rootText" presStyleLbl="node2" presStyleIdx="1" presStyleCnt="2" custScaleX="384181" custLinFactNeighborX="508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BB4E23-153C-4289-9528-418E9286AF45}" type="pres">
      <dgm:prSet presAssocID="{1F1070EC-06A6-4053-8512-09AE6BDDBF23}" presName="rootConnector" presStyleLbl="node2" presStyleIdx="1" presStyleCnt="2"/>
      <dgm:spPr/>
      <dgm:t>
        <a:bodyPr/>
        <a:lstStyle/>
        <a:p>
          <a:endParaRPr lang="ru-RU"/>
        </a:p>
      </dgm:t>
    </dgm:pt>
    <dgm:pt modelId="{05E1D8E6-8AE3-4A8D-B4A5-DB75F95D9F6B}" type="pres">
      <dgm:prSet presAssocID="{1F1070EC-06A6-4053-8512-09AE6BDDBF23}" presName="hierChild4" presStyleCnt="0"/>
      <dgm:spPr/>
    </dgm:pt>
    <dgm:pt modelId="{E8B50E86-5896-4B22-8BA9-FC5D966F71EF}" type="pres">
      <dgm:prSet presAssocID="{9B603BFD-B600-48AB-9685-CBED4D76E2D8}" presName="Name35" presStyleLbl="parChTrans1D3" presStyleIdx="1" presStyleCnt="4"/>
      <dgm:spPr/>
      <dgm:t>
        <a:bodyPr/>
        <a:lstStyle/>
        <a:p>
          <a:endParaRPr lang="ru-RU"/>
        </a:p>
      </dgm:t>
    </dgm:pt>
    <dgm:pt modelId="{2FA51ED0-C983-43D0-A49F-9AB36A117B22}" type="pres">
      <dgm:prSet presAssocID="{28316F74-640D-4929-975A-1BC1635A02A1}" presName="hierRoot2" presStyleCnt="0">
        <dgm:presLayoutVars>
          <dgm:hierBranch/>
        </dgm:presLayoutVars>
      </dgm:prSet>
      <dgm:spPr/>
    </dgm:pt>
    <dgm:pt modelId="{EBFEA767-3773-4373-82FB-759FBFCFB26E}" type="pres">
      <dgm:prSet presAssocID="{28316F74-640D-4929-975A-1BC1635A02A1}" presName="rootComposite" presStyleCnt="0"/>
      <dgm:spPr/>
    </dgm:pt>
    <dgm:pt modelId="{8E1B8C1A-D1E2-4D04-88AA-DDBC46AAD9B6}" type="pres">
      <dgm:prSet presAssocID="{28316F74-640D-4929-975A-1BC1635A02A1}" presName="rootText" presStyleLbl="node3" presStyleIdx="1" presStyleCnt="4" custScaleX="185651" custLinFactNeighborX="38051" custLinFactNeighborY="-2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FE4D99-C095-4F30-B70F-6D6267E97C86}" type="pres">
      <dgm:prSet presAssocID="{28316F74-640D-4929-975A-1BC1635A02A1}" presName="rootConnector" presStyleLbl="node3" presStyleIdx="1" presStyleCnt="4"/>
      <dgm:spPr/>
      <dgm:t>
        <a:bodyPr/>
        <a:lstStyle/>
        <a:p>
          <a:endParaRPr lang="ru-RU"/>
        </a:p>
      </dgm:t>
    </dgm:pt>
    <dgm:pt modelId="{B46B9653-032B-410D-AC64-8853F9EE723D}" type="pres">
      <dgm:prSet presAssocID="{28316F74-640D-4929-975A-1BC1635A02A1}" presName="hierChild4" presStyleCnt="0"/>
      <dgm:spPr/>
    </dgm:pt>
    <dgm:pt modelId="{A9F86CF4-0C21-457C-B9A4-7476BBB5F3E2}" type="pres">
      <dgm:prSet presAssocID="{B75E132F-57FF-4D31-BB46-7866EDFBC717}" presName="Name35" presStyleLbl="parChTrans1D4" presStyleIdx="0" presStyleCnt="10"/>
      <dgm:spPr/>
      <dgm:t>
        <a:bodyPr/>
        <a:lstStyle/>
        <a:p>
          <a:endParaRPr lang="ru-RU"/>
        </a:p>
      </dgm:t>
    </dgm:pt>
    <dgm:pt modelId="{6DDF7F64-0F23-444D-82CA-1A73B6A92A21}" type="pres">
      <dgm:prSet presAssocID="{AF6FA6AB-3B0C-44C5-8687-4C1090DC3956}" presName="hierRoot2" presStyleCnt="0">
        <dgm:presLayoutVars>
          <dgm:hierBranch/>
        </dgm:presLayoutVars>
      </dgm:prSet>
      <dgm:spPr/>
    </dgm:pt>
    <dgm:pt modelId="{7B2E000C-6502-4543-BB07-CB2A4BAE2A4D}" type="pres">
      <dgm:prSet presAssocID="{AF6FA6AB-3B0C-44C5-8687-4C1090DC3956}" presName="rootComposite" presStyleCnt="0"/>
      <dgm:spPr/>
    </dgm:pt>
    <dgm:pt modelId="{A6BB46B8-1226-4201-BD80-422D53E80FA6}" type="pres">
      <dgm:prSet presAssocID="{AF6FA6AB-3B0C-44C5-8687-4C1090DC3956}" presName="rootText" presStyleLbl="node4" presStyleIdx="0" presStyleCnt="10" custScaleX="181701" custScaleY="144016" custLinFactNeighborX="38051" custLinFactNeighborY="-2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76041B-045A-4B90-BC41-9F8930865B56}" type="pres">
      <dgm:prSet presAssocID="{AF6FA6AB-3B0C-44C5-8687-4C1090DC3956}" presName="rootConnector" presStyleLbl="node4" presStyleIdx="0" presStyleCnt="10"/>
      <dgm:spPr/>
      <dgm:t>
        <a:bodyPr/>
        <a:lstStyle/>
        <a:p>
          <a:endParaRPr lang="ru-RU"/>
        </a:p>
      </dgm:t>
    </dgm:pt>
    <dgm:pt modelId="{97890758-F025-4121-BA96-4838DAEF74F1}" type="pres">
      <dgm:prSet presAssocID="{AF6FA6AB-3B0C-44C5-8687-4C1090DC3956}" presName="hierChild4" presStyleCnt="0"/>
      <dgm:spPr/>
    </dgm:pt>
    <dgm:pt modelId="{AE23F915-2802-44A4-AEA3-05A2D33B244D}" type="pres">
      <dgm:prSet presAssocID="{79FB289F-06A8-4504-8607-E724F20A55AB}" presName="Name35" presStyleLbl="parChTrans1D4" presStyleIdx="1" presStyleCnt="10"/>
      <dgm:spPr/>
      <dgm:t>
        <a:bodyPr/>
        <a:lstStyle/>
        <a:p>
          <a:endParaRPr lang="ru-RU"/>
        </a:p>
      </dgm:t>
    </dgm:pt>
    <dgm:pt modelId="{350E1793-E1BA-42B0-863E-6189A11B8B60}" type="pres">
      <dgm:prSet presAssocID="{F800CCB3-970F-472C-9C80-17A18B57495D}" presName="hierRoot2" presStyleCnt="0">
        <dgm:presLayoutVars>
          <dgm:hierBranch/>
        </dgm:presLayoutVars>
      </dgm:prSet>
      <dgm:spPr/>
    </dgm:pt>
    <dgm:pt modelId="{1AC458C2-7C0B-4B34-8752-5A05E69CAF86}" type="pres">
      <dgm:prSet presAssocID="{F800CCB3-970F-472C-9C80-17A18B57495D}" presName="rootComposite" presStyleCnt="0"/>
      <dgm:spPr/>
    </dgm:pt>
    <dgm:pt modelId="{AA23DF7A-5A73-4B61-9702-1337BC31C860}" type="pres">
      <dgm:prSet presAssocID="{F800CCB3-970F-472C-9C80-17A18B57495D}" presName="rootText" presStyleLbl="node4" presStyleIdx="1" presStyleCnt="10" custScaleX="181701" custScaleY="144016" custLinFactNeighborX="38051" custLinFactNeighborY="-2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74AB06-639A-45B0-9917-53D39FA2765A}" type="pres">
      <dgm:prSet presAssocID="{F800CCB3-970F-472C-9C80-17A18B57495D}" presName="rootConnector" presStyleLbl="node4" presStyleIdx="1" presStyleCnt="10"/>
      <dgm:spPr/>
      <dgm:t>
        <a:bodyPr/>
        <a:lstStyle/>
        <a:p>
          <a:endParaRPr lang="ru-RU"/>
        </a:p>
      </dgm:t>
    </dgm:pt>
    <dgm:pt modelId="{E1BDC421-8B49-46A8-8983-E3AEB076D957}" type="pres">
      <dgm:prSet presAssocID="{F800CCB3-970F-472C-9C80-17A18B57495D}" presName="hierChild4" presStyleCnt="0"/>
      <dgm:spPr/>
    </dgm:pt>
    <dgm:pt modelId="{111CD1F9-8C0D-4AA5-93F0-E440A2CD2C77}" type="pres">
      <dgm:prSet presAssocID="{8DFB8595-5330-4E71-979B-8E7372D7EF1D}" presName="Name35" presStyleLbl="parChTrans1D4" presStyleIdx="2" presStyleCnt="10"/>
      <dgm:spPr/>
      <dgm:t>
        <a:bodyPr/>
        <a:lstStyle/>
        <a:p>
          <a:endParaRPr lang="ru-RU"/>
        </a:p>
      </dgm:t>
    </dgm:pt>
    <dgm:pt modelId="{4970ADB5-CE8B-4303-9FCE-A4CDE6B31797}" type="pres">
      <dgm:prSet presAssocID="{1A2BA256-5D1B-48E6-AF68-18C32F0762D5}" presName="hierRoot2" presStyleCnt="0">
        <dgm:presLayoutVars>
          <dgm:hierBranch/>
        </dgm:presLayoutVars>
      </dgm:prSet>
      <dgm:spPr/>
    </dgm:pt>
    <dgm:pt modelId="{B69D421C-973C-49E9-B415-A28325423CB7}" type="pres">
      <dgm:prSet presAssocID="{1A2BA256-5D1B-48E6-AF68-18C32F0762D5}" presName="rootComposite" presStyleCnt="0"/>
      <dgm:spPr/>
    </dgm:pt>
    <dgm:pt modelId="{60F41AB8-6561-441F-9298-7370F04B3F5E}" type="pres">
      <dgm:prSet presAssocID="{1A2BA256-5D1B-48E6-AF68-18C32F0762D5}" presName="rootText" presStyleLbl="node4" presStyleIdx="2" presStyleCnt="10" custScaleX="181701" custScaleY="144016" custLinFactNeighborX="38051" custLinFactNeighborY="-2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DCACBF-CBDF-4297-8FA1-007A39916134}" type="pres">
      <dgm:prSet presAssocID="{1A2BA256-5D1B-48E6-AF68-18C32F0762D5}" presName="rootConnector" presStyleLbl="node4" presStyleIdx="2" presStyleCnt="10"/>
      <dgm:spPr/>
      <dgm:t>
        <a:bodyPr/>
        <a:lstStyle/>
        <a:p>
          <a:endParaRPr lang="ru-RU"/>
        </a:p>
      </dgm:t>
    </dgm:pt>
    <dgm:pt modelId="{6B153E87-07B4-476A-9017-D9D533725067}" type="pres">
      <dgm:prSet presAssocID="{1A2BA256-5D1B-48E6-AF68-18C32F0762D5}" presName="hierChild4" presStyleCnt="0"/>
      <dgm:spPr/>
    </dgm:pt>
    <dgm:pt modelId="{C5A1A550-5F79-4F9F-8443-04C04D2C83A2}" type="pres">
      <dgm:prSet presAssocID="{DE2351BB-9AD5-4B2D-8893-1D141F380108}" presName="Name35" presStyleLbl="parChTrans1D4" presStyleIdx="3" presStyleCnt="10"/>
      <dgm:spPr/>
      <dgm:t>
        <a:bodyPr/>
        <a:lstStyle/>
        <a:p>
          <a:endParaRPr lang="ru-RU"/>
        </a:p>
      </dgm:t>
    </dgm:pt>
    <dgm:pt modelId="{88674E29-98EE-4D26-B299-21A4413A539F}" type="pres">
      <dgm:prSet presAssocID="{9E201FD2-6363-4C9E-9A9E-ADCC72B79CD0}" presName="hierRoot2" presStyleCnt="0">
        <dgm:presLayoutVars>
          <dgm:hierBranch/>
        </dgm:presLayoutVars>
      </dgm:prSet>
      <dgm:spPr/>
    </dgm:pt>
    <dgm:pt modelId="{1B05F531-24E5-4BD8-B65F-8C503BE5AE1D}" type="pres">
      <dgm:prSet presAssocID="{9E201FD2-6363-4C9E-9A9E-ADCC72B79CD0}" presName="rootComposite" presStyleCnt="0"/>
      <dgm:spPr/>
    </dgm:pt>
    <dgm:pt modelId="{9528D7D1-F14A-47A3-B29E-8DCA86F05822}" type="pres">
      <dgm:prSet presAssocID="{9E201FD2-6363-4C9E-9A9E-ADCC72B79CD0}" presName="rootText" presStyleLbl="node4" presStyleIdx="3" presStyleCnt="10" custScaleX="181701" custScaleY="144016" custLinFactNeighborX="37894" custLinFactNeighborY="-2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CD6986-5508-4DBB-B3D5-BB2572C1E342}" type="pres">
      <dgm:prSet presAssocID="{9E201FD2-6363-4C9E-9A9E-ADCC72B79CD0}" presName="rootConnector" presStyleLbl="node4" presStyleIdx="3" presStyleCnt="10"/>
      <dgm:spPr/>
      <dgm:t>
        <a:bodyPr/>
        <a:lstStyle/>
        <a:p>
          <a:endParaRPr lang="ru-RU"/>
        </a:p>
      </dgm:t>
    </dgm:pt>
    <dgm:pt modelId="{1063553C-5A1C-4D5F-AD16-4737F1A82560}" type="pres">
      <dgm:prSet presAssocID="{9E201FD2-6363-4C9E-9A9E-ADCC72B79CD0}" presName="hierChild4" presStyleCnt="0"/>
      <dgm:spPr/>
    </dgm:pt>
    <dgm:pt modelId="{F06B73A1-A300-40D8-A824-F52D3CE5CD62}" type="pres">
      <dgm:prSet presAssocID="{9E201FD2-6363-4C9E-9A9E-ADCC72B79CD0}" presName="hierChild5" presStyleCnt="0"/>
      <dgm:spPr/>
    </dgm:pt>
    <dgm:pt modelId="{6563D968-AEDD-43DD-8B7F-9754A8BCD161}" type="pres">
      <dgm:prSet presAssocID="{1A2BA256-5D1B-48E6-AF68-18C32F0762D5}" presName="hierChild5" presStyleCnt="0"/>
      <dgm:spPr/>
    </dgm:pt>
    <dgm:pt modelId="{B77A1777-FDDB-4EDB-A33B-49B23C1B792A}" type="pres">
      <dgm:prSet presAssocID="{F800CCB3-970F-472C-9C80-17A18B57495D}" presName="hierChild5" presStyleCnt="0"/>
      <dgm:spPr/>
    </dgm:pt>
    <dgm:pt modelId="{4F73772A-F3E2-4378-99A3-8440A6AF78F4}" type="pres">
      <dgm:prSet presAssocID="{AF6FA6AB-3B0C-44C5-8687-4C1090DC3956}" presName="hierChild5" presStyleCnt="0"/>
      <dgm:spPr/>
    </dgm:pt>
    <dgm:pt modelId="{91106EC8-E5A7-470F-8FFF-BF0F669591B6}" type="pres">
      <dgm:prSet presAssocID="{28316F74-640D-4929-975A-1BC1635A02A1}" presName="hierChild5" presStyleCnt="0"/>
      <dgm:spPr/>
    </dgm:pt>
    <dgm:pt modelId="{27490964-9BD2-49BB-8241-5E06824346B3}" type="pres">
      <dgm:prSet presAssocID="{E092C595-1B8B-4D3C-91D1-F0E1264D4B9A}" presName="Name35" presStyleLbl="parChTrans1D3" presStyleIdx="2" presStyleCnt="4"/>
      <dgm:spPr/>
      <dgm:t>
        <a:bodyPr/>
        <a:lstStyle/>
        <a:p>
          <a:endParaRPr lang="ru-RU"/>
        </a:p>
      </dgm:t>
    </dgm:pt>
    <dgm:pt modelId="{764C6ACE-C70E-4218-9719-66DEF0ADFC88}" type="pres">
      <dgm:prSet presAssocID="{81B96378-728E-4126-8EF7-3D6C567BDFC7}" presName="hierRoot2" presStyleCnt="0">
        <dgm:presLayoutVars>
          <dgm:hierBranch/>
        </dgm:presLayoutVars>
      </dgm:prSet>
      <dgm:spPr/>
    </dgm:pt>
    <dgm:pt modelId="{A8D2991C-E6D5-4564-9AA5-0037E1F96555}" type="pres">
      <dgm:prSet presAssocID="{81B96378-728E-4126-8EF7-3D6C567BDFC7}" presName="rootComposite" presStyleCnt="0"/>
      <dgm:spPr/>
    </dgm:pt>
    <dgm:pt modelId="{BDE03F0B-05EF-43E7-86CC-8CC24D6C1F31}" type="pres">
      <dgm:prSet presAssocID="{81B96378-728E-4126-8EF7-3D6C567BDFC7}" presName="rootText" presStyleLbl="node3" presStyleIdx="2" presStyleCnt="4" custScaleX="185651" custLinFactNeighborX="32878" custLinFactNeighborY="-2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CBC854-04EA-4350-A038-811CB25D9622}" type="pres">
      <dgm:prSet presAssocID="{81B96378-728E-4126-8EF7-3D6C567BDFC7}" presName="rootConnector" presStyleLbl="node3" presStyleIdx="2" presStyleCnt="4"/>
      <dgm:spPr/>
      <dgm:t>
        <a:bodyPr/>
        <a:lstStyle/>
        <a:p>
          <a:endParaRPr lang="ru-RU"/>
        </a:p>
      </dgm:t>
    </dgm:pt>
    <dgm:pt modelId="{87C4FE9E-2E1B-4C99-9A8E-94E69A3B11D2}" type="pres">
      <dgm:prSet presAssocID="{81B96378-728E-4126-8EF7-3D6C567BDFC7}" presName="hierChild4" presStyleCnt="0"/>
      <dgm:spPr/>
    </dgm:pt>
    <dgm:pt modelId="{13B63DAD-0888-4B4E-B4BB-0C9B3DC07A0B}" type="pres">
      <dgm:prSet presAssocID="{D3364283-FF64-4C5A-8BD2-49FA14228512}" presName="Name35" presStyleLbl="parChTrans1D4" presStyleIdx="4" presStyleCnt="10"/>
      <dgm:spPr/>
      <dgm:t>
        <a:bodyPr/>
        <a:lstStyle/>
        <a:p>
          <a:endParaRPr lang="ru-RU"/>
        </a:p>
      </dgm:t>
    </dgm:pt>
    <dgm:pt modelId="{B79C6EBC-9777-4652-A462-C821BAA3E805}" type="pres">
      <dgm:prSet presAssocID="{C0793BF7-A55B-43E1-B27F-5A2A447D9353}" presName="hierRoot2" presStyleCnt="0">
        <dgm:presLayoutVars>
          <dgm:hierBranch/>
        </dgm:presLayoutVars>
      </dgm:prSet>
      <dgm:spPr/>
    </dgm:pt>
    <dgm:pt modelId="{EF274B05-E7DD-4B9F-80E2-ECC170D74C29}" type="pres">
      <dgm:prSet presAssocID="{C0793BF7-A55B-43E1-B27F-5A2A447D9353}" presName="rootComposite" presStyleCnt="0"/>
      <dgm:spPr/>
    </dgm:pt>
    <dgm:pt modelId="{D62AD007-98CC-479D-9C0E-6748D62DEE2D}" type="pres">
      <dgm:prSet presAssocID="{C0793BF7-A55B-43E1-B27F-5A2A447D9353}" presName="rootText" presStyleLbl="node4" presStyleIdx="4" presStyleCnt="10" custScaleX="181701" custScaleY="144016" custLinFactNeighborX="32878" custLinFactNeighborY="-2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D0D0C4-AB80-40DD-ACF2-56635A16D8F6}" type="pres">
      <dgm:prSet presAssocID="{C0793BF7-A55B-43E1-B27F-5A2A447D9353}" presName="rootConnector" presStyleLbl="node4" presStyleIdx="4" presStyleCnt="10"/>
      <dgm:spPr/>
      <dgm:t>
        <a:bodyPr/>
        <a:lstStyle/>
        <a:p>
          <a:endParaRPr lang="ru-RU"/>
        </a:p>
      </dgm:t>
    </dgm:pt>
    <dgm:pt modelId="{84D8306C-FE03-4E3A-A9BE-EB695B55E475}" type="pres">
      <dgm:prSet presAssocID="{C0793BF7-A55B-43E1-B27F-5A2A447D9353}" presName="hierChild4" presStyleCnt="0"/>
      <dgm:spPr/>
    </dgm:pt>
    <dgm:pt modelId="{02B32A44-D232-4EDF-B9CD-807C2EE9386D}" type="pres">
      <dgm:prSet presAssocID="{FBA58CDA-4C00-48CC-85C0-619DEE927D8B}" presName="Name35" presStyleLbl="parChTrans1D4" presStyleIdx="5" presStyleCnt="10"/>
      <dgm:spPr/>
      <dgm:t>
        <a:bodyPr/>
        <a:lstStyle/>
        <a:p>
          <a:endParaRPr lang="ru-RU"/>
        </a:p>
      </dgm:t>
    </dgm:pt>
    <dgm:pt modelId="{9B933DF2-FADF-436B-AE39-F085E95E27A2}" type="pres">
      <dgm:prSet presAssocID="{9AA5A6B8-5D5C-4D5A-9108-CE8872C9B9B5}" presName="hierRoot2" presStyleCnt="0">
        <dgm:presLayoutVars>
          <dgm:hierBranch/>
        </dgm:presLayoutVars>
      </dgm:prSet>
      <dgm:spPr/>
    </dgm:pt>
    <dgm:pt modelId="{0B4E7B59-52CF-4A9E-9ADB-19A89CA17D16}" type="pres">
      <dgm:prSet presAssocID="{9AA5A6B8-5D5C-4D5A-9108-CE8872C9B9B5}" presName="rootComposite" presStyleCnt="0"/>
      <dgm:spPr/>
    </dgm:pt>
    <dgm:pt modelId="{B1E74D15-27D9-48BB-98F0-8A0B7C32D985}" type="pres">
      <dgm:prSet presAssocID="{9AA5A6B8-5D5C-4D5A-9108-CE8872C9B9B5}" presName="rootText" presStyleLbl="node4" presStyleIdx="5" presStyleCnt="10" custScaleX="181701" custScaleY="144016" custLinFactNeighborX="32878" custLinFactNeighborY="-2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600CB6-A5EB-4604-9005-1BF76E1FD8FE}" type="pres">
      <dgm:prSet presAssocID="{9AA5A6B8-5D5C-4D5A-9108-CE8872C9B9B5}" presName="rootConnector" presStyleLbl="node4" presStyleIdx="5" presStyleCnt="10"/>
      <dgm:spPr/>
      <dgm:t>
        <a:bodyPr/>
        <a:lstStyle/>
        <a:p>
          <a:endParaRPr lang="ru-RU"/>
        </a:p>
      </dgm:t>
    </dgm:pt>
    <dgm:pt modelId="{5B967895-84AD-41CB-895F-873ED6DE7691}" type="pres">
      <dgm:prSet presAssocID="{9AA5A6B8-5D5C-4D5A-9108-CE8872C9B9B5}" presName="hierChild4" presStyleCnt="0"/>
      <dgm:spPr/>
    </dgm:pt>
    <dgm:pt modelId="{F987F322-FBAE-4C8F-932F-213E6B283E10}" type="pres">
      <dgm:prSet presAssocID="{87114D86-167D-4749-B595-4DE5197E9D5C}" presName="Name35" presStyleLbl="parChTrans1D4" presStyleIdx="6" presStyleCnt="10"/>
      <dgm:spPr/>
      <dgm:t>
        <a:bodyPr/>
        <a:lstStyle/>
        <a:p>
          <a:endParaRPr lang="ru-RU"/>
        </a:p>
      </dgm:t>
    </dgm:pt>
    <dgm:pt modelId="{70FCF7C0-566B-4377-B594-CA812F7EEDF6}" type="pres">
      <dgm:prSet presAssocID="{0D3288FC-E4F4-4492-A63E-4F76025649A2}" presName="hierRoot2" presStyleCnt="0">
        <dgm:presLayoutVars>
          <dgm:hierBranch/>
        </dgm:presLayoutVars>
      </dgm:prSet>
      <dgm:spPr/>
    </dgm:pt>
    <dgm:pt modelId="{712D543D-DA23-4E80-B4D9-BF78A9153157}" type="pres">
      <dgm:prSet presAssocID="{0D3288FC-E4F4-4492-A63E-4F76025649A2}" presName="rootComposite" presStyleCnt="0"/>
      <dgm:spPr/>
    </dgm:pt>
    <dgm:pt modelId="{0FCEB88C-204D-476F-BB52-6DB28AFED8D1}" type="pres">
      <dgm:prSet presAssocID="{0D3288FC-E4F4-4492-A63E-4F76025649A2}" presName="rootText" presStyleLbl="node4" presStyleIdx="6" presStyleCnt="10" custScaleX="181701" custScaleY="144016" custLinFactNeighborX="32878" custLinFactNeighborY="-2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DF42E3-6125-47AB-8372-96C68ADE009F}" type="pres">
      <dgm:prSet presAssocID="{0D3288FC-E4F4-4492-A63E-4F76025649A2}" presName="rootConnector" presStyleLbl="node4" presStyleIdx="6" presStyleCnt="10"/>
      <dgm:spPr/>
      <dgm:t>
        <a:bodyPr/>
        <a:lstStyle/>
        <a:p>
          <a:endParaRPr lang="ru-RU"/>
        </a:p>
      </dgm:t>
    </dgm:pt>
    <dgm:pt modelId="{8B56D717-31AD-4FE5-B9F3-E4B44C9EF1FB}" type="pres">
      <dgm:prSet presAssocID="{0D3288FC-E4F4-4492-A63E-4F76025649A2}" presName="hierChild4" presStyleCnt="0"/>
      <dgm:spPr/>
    </dgm:pt>
    <dgm:pt modelId="{D875E807-EA07-4E83-9B3A-B5359408A4F4}" type="pres">
      <dgm:prSet presAssocID="{11F484FA-BFDF-4C37-9AEF-8A3F6FA73BA0}" presName="Name35" presStyleLbl="parChTrans1D4" presStyleIdx="7" presStyleCnt="10"/>
      <dgm:spPr/>
      <dgm:t>
        <a:bodyPr/>
        <a:lstStyle/>
        <a:p>
          <a:endParaRPr lang="ru-RU"/>
        </a:p>
      </dgm:t>
    </dgm:pt>
    <dgm:pt modelId="{EDD0AD67-F7E8-4FFA-8963-75EDFF87BDF6}" type="pres">
      <dgm:prSet presAssocID="{6C9A7DA7-4BC2-4EC4-9B66-72C4CB327440}" presName="hierRoot2" presStyleCnt="0">
        <dgm:presLayoutVars>
          <dgm:hierBranch/>
        </dgm:presLayoutVars>
      </dgm:prSet>
      <dgm:spPr/>
    </dgm:pt>
    <dgm:pt modelId="{9E3BEC16-E01F-4C92-9D57-4B6A50C69EE5}" type="pres">
      <dgm:prSet presAssocID="{6C9A7DA7-4BC2-4EC4-9B66-72C4CB327440}" presName="rootComposite" presStyleCnt="0"/>
      <dgm:spPr/>
    </dgm:pt>
    <dgm:pt modelId="{03CCB117-A1D5-467B-8A41-EEA04A0F9E50}" type="pres">
      <dgm:prSet presAssocID="{6C9A7DA7-4BC2-4EC4-9B66-72C4CB327440}" presName="rootText" presStyleLbl="node4" presStyleIdx="7" presStyleCnt="10" custScaleX="181701" custScaleY="144016" custLinFactNeighborX="32878" custLinFactNeighborY="-20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D38870-BD06-4D7A-9C26-7CEAB1025380}" type="pres">
      <dgm:prSet presAssocID="{6C9A7DA7-4BC2-4EC4-9B66-72C4CB327440}" presName="rootConnector" presStyleLbl="node4" presStyleIdx="7" presStyleCnt="10"/>
      <dgm:spPr/>
      <dgm:t>
        <a:bodyPr/>
        <a:lstStyle/>
        <a:p>
          <a:endParaRPr lang="ru-RU"/>
        </a:p>
      </dgm:t>
    </dgm:pt>
    <dgm:pt modelId="{10C52696-7BA8-40E1-85C8-A0BB15CDFA40}" type="pres">
      <dgm:prSet presAssocID="{6C9A7DA7-4BC2-4EC4-9B66-72C4CB327440}" presName="hierChild4" presStyleCnt="0"/>
      <dgm:spPr/>
    </dgm:pt>
    <dgm:pt modelId="{2E9DBCE4-F040-472E-AD3B-8346F2A462E5}" type="pres">
      <dgm:prSet presAssocID="{6C9A7DA7-4BC2-4EC4-9B66-72C4CB327440}" presName="hierChild5" presStyleCnt="0"/>
      <dgm:spPr/>
    </dgm:pt>
    <dgm:pt modelId="{D50DA195-4D99-4525-BACC-534C089818E6}" type="pres">
      <dgm:prSet presAssocID="{0D3288FC-E4F4-4492-A63E-4F76025649A2}" presName="hierChild5" presStyleCnt="0"/>
      <dgm:spPr/>
    </dgm:pt>
    <dgm:pt modelId="{A6866C5D-DFB0-4973-9646-1A523FF071A8}" type="pres">
      <dgm:prSet presAssocID="{9AA5A6B8-5D5C-4D5A-9108-CE8872C9B9B5}" presName="hierChild5" presStyleCnt="0"/>
      <dgm:spPr/>
    </dgm:pt>
    <dgm:pt modelId="{DA89CA00-E58C-40BF-A3B4-CB8CC6663A4C}" type="pres">
      <dgm:prSet presAssocID="{C0793BF7-A55B-43E1-B27F-5A2A447D9353}" presName="hierChild5" presStyleCnt="0"/>
      <dgm:spPr/>
    </dgm:pt>
    <dgm:pt modelId="{89A486BB-C408-41C5-ABC7-2FF2F8AC4603}" type="pres">
      <dgm:prSet presAssocID="{81B96378-728E-4126-8EF7-3D6C567BDFC7}" presName="hierChild5" presStyleCnt="0"/>
      <dgm:spPr/>
    </dgm:pt>
    <dgm:pt modelId="{67B863C9-9A0A-4371-A31F-687F1A3E7857}" type="pres">
      <dgm:prSet presAssocID="{DD43EED3-C46A-4DBA-9C75-5D4A37A6A630}" presName="Name35" presStyleLbl="parChTrans1D3" presStyleIdx="3" presStyleCnt="4"/>
      <dgm:spPr/>
      <dgm:t>
        <a:bodyPr/>
        <a:lstStyle/>
        <a:p>
          <a:endParaRPr lang="ru-RU"/>
        </a:p>
      </dgm:t>
    </dgm:pt>
    <dgm:pt modelId="{7B6D822A-C75B-4B07-BEA2-CF69B67D8D36}" type="pres">
      <dgm:prSet presAssocID="{D77EE729-D633-46DD-B780-7A7D29775483}" presName="hierRoot2" presStyleCnt="0">
        <dgm:presLayoutVars>
          <dgm:hierBranch/>
        </dgm:presLayoutVars>
      </dgm:prSet>
      <dgm:spPr/>
    </dgm:pt>
    <dgm:pt modelId="{15BAD8C7-EF52-41EE-8BE4-E5DF0B547225}" type="pres">
      <dgm:prSet presAssocID="{D77EE729-D633-46DD-B780-7A7D29775483}" presName="rootComposite" presStyleCnt="0"/>
      <dgm:spPr/>
    </dgm:pt>
    <dgm:pt modelId="{B94BC199-D722-48FF-849E-E8A742E02E94}" type="pres">
      <dgm:prSet presAssocID="{D77EE729-D633-46DD-B780-7A7D29775483}" presName="rootText" presStyleLbl="node3" presStyleIdx="3" presStyleCnt="4" custScaleX="185651" custLinFactNeighborX="525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57D271-01BC-4120-B357-78B82C7C4EC1}" type="pres">
      <dgm:prSet presAssocID="{D77EE729-D633-46DD-B780-7A7D29775483}" presName="rootConnector" presStyleLbl="node3" presStyleIdx="3" presStyleCnt="4"/>
      <dgm:spPr/>
      <dgm:t>
        <a:bodyPr/>
        <a:lstStyle/>
        <a:p>
          <a:endParaRPr lang="ru-RU"/>
        </a:p>
      </dgm:t>
    </dgm:pt>
    <dgm:pt modelId="{4E3567CE-637E-4388-8473-F4D150D7AA4C}" type="pres">
      <dgm:prSet presAssocID="{D77EE729-D633-46DD-B780-7A7D29775483}" presName="hierChild4" presStyleCnt="0"/>
      <dgm:spPr/>
    </dgm:pt>
    <dgm:pt modelId="{6DE85A45-CB4D-47F3-9ACC-F4594906E302}" type="pres">
      <dgm:prSet presAssocID="{DB51F0FB-1200-4366-B046-39375CFD55E3}" presName="Name35" presStyleLbl="parChTrans1D4" presStyleIdx="8" presStyleCnt="10"/>
      <dgm:spPr/>
      <dgm:t>
        <a:bodyPr/>
        <a:lstStyle/>
        <a:p>
          <a:endParaRPr lang="ru-RU"/>
        </a:p>
      </dgm:t>
    </dgm:pt>
    <dgm:pt modelId="{5F887588-D9AB-4105-9A61-65AFED298A58}" type="pres">
      <dgm:prSet presAssocID="{5427FE68-4CF3-4C13-84B9-82DE8D5F31D1}" presName="hierRoot2" presStyleCnt="0">
        <dgm:presLayoutVars>
          <dgm:hierBranch/>
        </dgm:presLayoutVars>
      </dgm:prSet>
      <dgm:spPr/>
    </dgm:pt>
    <dgm:pt modelId="{B883B04F-7292-405B-BB9B-B7BFD56D82C8}" type="pres">
      <dgm:prSet presAssocID="{5427FE68-4CF3-4C13-84B9-82DE8D5F31D1}" presName="rootComposite" presStyleCnt="0"/>
      <dgm:spPr/>
    </dgm:pt>
    <dgm:pt modelId="{BCDFD281-A009-45A7-A928-433366EE2046}" type="pres">
      <dgm:prSet presAssocID="{5427FE68-4CF3-4C13-84B9-82DE8D5F31D1}" presName="rootText" presStyleLbl="node4" presStyleIdx="8" presStyleCnt="10" custScaleX="181701" custScaleY="144016" custLinFactNeighborX="398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559782-1B55-4C48-B3F8-28AA1EB82851}" type="pres">
      <dgm:prSet presAssocID="{5427FE68-4CF3-4C13-84B9-82DE8D5F31D1}" presName="rootConnector" presStyleLbl="node4" presStyleIdx="8" presStyleCnt="10"/>
      <dgm:spPr/>
      <dgm:t>
        <a:bodyPr/>
        <a:lstStyle/>
        <a:p>
          <a:endParaRPr lang="ru-RU"/>
        </a:p>
      </dgm:t>
    </dgm:pt>
    <dgm:pt modelId="{2750B794-ABDD-4041-9160-B11746DB0074}" type="pres">
      <dgm:prSet presAssocID="{5427FE68-4CF3-4C13-84B9-82DE8D5F31D1}" presName="hierChild4" presStyleCnt="0"/>
      <dgm:spPr/>
    </dgm:pt>
    <dgm:pt modelId="{C82BD1AF-05ED-4F00-9E74-990527F5AD7B}" type="pres">
      <dgm:prSet presAssocID="{2A0225D0-6C67-406B-B969-5094874ED255}" presName="Name35" presStyleLbl="parChTrans1D4" presStyleIdx="9" presStyleCnt="10"/>
      <dgm:spPr/>
      <dgm:t>
        <a:bodyPr/>
        <a:lstStyle/>
        <a:p>
          <a:endParaRPr lang="ru-RU"/>
        </a:p>
      </dgm:t>
    </dgm:pt>
    <dgm:pt modelId="{75F001F6-31D4-46E6-A9E4-5CE95DB3C254}" type="pres">
      <dgm:prSet presAssocID="{5B70A57E-378E-49B6-B574-208D0C28C307}" presName="hierRoot2" presStyleCnt="0">
        <dgm:presLayoutVars>
          <dgm:hierBranch/>
        </dgm:presLayoutVars>
      </dgm:prSet>
      <dgm:spPr/>
    </dgm:pt>
    <dgm:pt modelId="{1CADAB3E-F4EB-4FB6-AB95-7E91A142362A}" type="pres">
      <dgm:prSet presAssocID="{5B70A57E-378E-49B6-B574-208D0C28C307}" presName="rootComposite" presStyleCnt="0"/>
      <dgm:spPr/>
    </dgm:pt>
    <dgm:pt modelId="{CA2167B4-6C44-41B2-8B09-C682A42AE8AF}" type="pres">
      <dgm:prSet presAssocID="{5B70A57E-378E-49B6-B574-208D0C28C307}" presName="rootText" presStyleLbl="node4" presStyleIdx="9" presStyleCnt="10" custScaleX="181701" custScaleY="144016" custLinFactNeighborX="398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7908CB-F342-4839-87A0-E09C1DDDFE51}" type="pres">
      <dgm:prSet presAssocID="{5B70A57E-378E-49B6-B574-208D0C28C307}" presName="rootConnector" presStyleLbl="node4" presStyleIdx="9" presStyleCnt="10"/>
      <dgm:spPr/>
      <dgm:t>
        <a:bodyPr/>
        <a:lstStyle/>
        <a:p>
          <a:endParaRPr lang="ru-RU"/>
        </a:p>
      </dgm:t>
    </dgm:pt>
    <dgm:pt modelId="{BCE6546D-7269-4EEB-BEBE-B88D1605AFED}" type="pres">
      <dgm:prSet presAssocID="{5B70A57E-378E-49B6-B574-208D0C28C307}" presName="hierChild4" presStyleCnt="0"/>
      <dgm:spPr/>
    </dgm:pt>
    <dgm:pt modelId="{DE718661-B198-4A9E-87B8-C8ACE34131E1}" type="pres">
      <dgm:prSet presAssocID="{5B70A57E-378E-49B6-B574-208D0C28C307}" presName="hierChild5" presStyleCnt="0"/>
      <dgm:spPr/>
    </dgm:pt>
    <dgm:pt modelId="{79B377F5-470A-4410-A2A8-706E67B2A601}" type="pres">
      <dgm:prSet presAssocID="{5427FE68-4CF3-4C13-84B9-82DE8D5F31D1}" presName="hierChild5" presStyleCnt="0"/>
      <dgm:spPr/>
    </dgm:pt>
    <dgm:pt modelId="{231BF71F-B0CC-4100-9757-9884C7365491}" type="pres">
      <dgm:prSet presAssocID="{D77EE729-D633-46DD-B780-7A7D29775483}" presName="hierChild5" presStyleCnt="0"/>
      <dgm:spPr/>
    </dgm:pt>
    <dgm:pt modelId="{49E6F6AD-C8FC-4F36-8ED9-E9BBAE729C45}" type="pres">
      <dgm:prSet presAssocID="{1F1070EC-06A6-4053-8512-09AE6BDDBF23}" presName="hierChild5" presStyleCnt="0"/>
      <dgm:spPr/>
    </dgm:pt>
    <dgm:pt modelId="{56FF4CB4-FC45-4E3C-8A7C-2647AF97F50D}" type="pres">
      <dgm:prSet presAssocID="{ED705DF9-AF48-4030-B76E-7776A2C6552D}" presName="hierChild3" presStyleCnt="0"/>
      <dgm:spPr/>
    </dgm:pt>
  </dgm:ptLst>
  <dgm:cxnLst>
    <dgm:cxn modelId="{63A77E43-659E-4B69-A55E-01EA338088F1}" type="presOf" srcId="{D77EE729-D633-46DD-B780-7A7D29775483}" destId="{B94BC199-D722-48FF-849E-E8A742E02E94}" srcOrd="0" destOrd="0" presId="urn:microsoft.com/office/officeart/2005/8/layout/orgChart1"/>
    <dgm:cxn modelId="{D3A13E54-EA3F-4595-B065-9657EC7101CC}" srcId="{1F1070EC-06A6-4053-8512-09AE6BDDBF23}" destId="{D77EE729-D633-46DD-B780-7A7D29775483}" srcOrd="2" destOrd="0" parTransId="{DD43EED3-C46A-4DBA-9C75-5D4A37A6A630}" sibTransId="{75960321-E8F2-4986-BD6A-E7AB83840A42}"/>
    <dgm:cxn modelId="{919D1EA5-F071-442D-A469-C3BFF2A55DC4}" type="presOf" srcId="{81B96378-728E-4126-8EF7-3D6C567BDFC7}" destId="{68CBC854-04EA-4350-A038-811CB25D9622}" srcOrd="1" destOrd="0" presId="urn:microsoft.com/office/officeart/2005/8/layout/orgChart1"/>
    <dgm:cxn modelId="{A3BE56D6-87C9-4047-A61D-BF3AB5124F19}" type="presOf" srcId="{52BCE3A3-5005-4BD1-9A5D-BC74AB633772}" destId="{161FBC23-7CFC-4F7B-9E41-DEAE1F587037}" srcOrd="0" destOrd="0" presId="urn:microsoft.com/office/officeart/2005/8/layout/orgChart1"/>
    <dgm:cxn modelId="{DC86D417-7C78-4FD6-8F77-2B0CC4EB973F}" type="presOf" srcId="{C0793BF7-A55B-43E1-B27F-5A2A447D9353}" destId="{D62AD007-98CC-479D-9C0E-6748D62DEE2D}" srcOrd="0" destOrd="0" presId="urn:microsoft.com/office/officeart/2005/8/layout/orgChart1"/>
    <dgm:cxn modelId="{270A14B5-8EA5-499E-893A-C8671005298D}" type="presOf" srcId="{0D3288FC-E4F4-4492-A63E-4F76025649A2}" destId="{0FCEB88C-204D-476F-BB52-6DB28AFED8D1}" srcOrd="0" destOrd="0" presId="urn:microsoft.com/office/officeart/2005/8/layout/orgChart1"/>
    <dgm:cxn modelId="{6729667D-25D2-42CA-AFD7-F5AFB4AE0249}" type="presOf" srcId="{5427FE68-4CF3-4C13-84B9-82DE8D5F31D1}" destId="{F0559782-1B55-4C48-B3F8-28AA1EB82851}" srcOrd="1" destOrd="0" presId="urn:microsoft.com/office/officeart/2005/8/layout/orgChart1"/>
    <dgm:cxn modelId="{00EEF02D-797E-4C2E-99E8-1A6414B15D0B}" type="presOf" srcId="{DD43EED3-C46A-4DBA-9C75-5D4A37A6A630}" destId="{67B863C9-9A0A-4371-A31F-687F1A3E7857}" srcOrd="0" destOrd="0" presId="urn:microsoft.com/office/officeart/2005/8/layout/orgChart1"/>
    <dgm:cxn modelId="{C51AA723-8DF8-4AE4-8597-D9CB30119821}" type="presOf" srcId="{F800CCB3-970F-472C-9C80-17A18B57495D}" destId="{AA23DF7A-5A73-4B61-9702-1337BC31C860}" srcOrd="0" destOrd="0" presId="urn:microsoft.com/office/officeart/2005/8/layout/orgChart1"/>
    <dgm:cxn modelId="{C454BC00-57AD-4520-B0E5-B965E62024B4}" type="presOf" srcId="{1F1070EC-06A6-4053-8512-09AE6BDDBF23}" destId="{052BD70A-69E3-4CEB-89B5-FE0E1FA4B3A9}" srcOrd="0" destOrd="0" presId="urn:microsoft.com/office/officeart/2005/8/layout/orgChart1"/>
    <dgm:cxn modelId="{06D1DA60-8863-4052-B2FF-FE32C01F2FE3}" type="presOf" srcId="{9E201FD2-6363-4C9E-9A9E-ADCC72B79CD0}" destId="{CACD6986-5508-4DBB-B3D5-BB2572C1E342}" srcOrd="1" destOrd="0" presId="urn:microsoft.com/office/officeart/2005/8/layout/orgChart1"/>
    <dgm:cxn modelId="{5CEDF450-9392-4027-B337-05AAE4ACDE1A}" type="presOf" srcId="{11F484FA-BFDF-4C37-9AEF-8A3F6FA73BA0}" destId="{D875E807-EA07-4E83-9B3A-B5359408A4F4}" srcOrd="0" destOrd="0" presId="urn:microsoft.com/office/officeart/2005/8/layout/orgChart1"/>
    <dgm:cxn modelId="{85C31C74-BE65-4BB2-9110-97975DE366EE}" srcId="{205E2EF7-8B31-441D-BEDC-A81624939034}" destId="{0C8B26EE-F3E2-46F9-A82D-8357A4E7BB3C}" srcOrd="0" destOrd="0" parTransId="{52BCE3A3-5005-4BD1-9A5D-BC74AB633772}" sibTransId="{89F06F37-29E4-4445-9149-4DF70BB1C6B9}"/>
    <dgm:cxn modelId="{DF45C97E-21FB-48E3-A367-856356EB54EE}" type="presOf" srcId="{5427FE68-4CF3-4C13-84B9-82DE8D5F31D1}" destId="{BCDFD281-A009-45A7-A928-433366EE2046}" srcOrd="0" destOrd="0" presId="urn:microsoft.com/office/officeart/2005/8/layout/orgChart1"/>
    <dgm:cxn modelId="{717676F4-746C-43D3-91DF-1656CED8C24A}" type="presOf" srcId="{28316F74-640D-4929-975A-1BC1635A02A1}" destId="{56FE4D99-C095-4F30-B70F-6D6267E97C86}" srcOrd="1" destOrd="0" presId="urn:microsoft.com/office/officeart/2005/8/layout/orgChart1"/>
    <dgm:cxn modelId="{A93BFF67-D767-4238-9B88-0E1AE5127F15}" type="presOf" srcId="{D3364283-FF64-4C5A-8BD2-49FA14228512}" destId="{13B63DAD-0888-4B4E-B4BB-0C9B3DC07A0B}" srcOrd="0" destOrd="0" presId="urn:microsoft.com/office/officeart/2005/8/layout/orgChart1"/>
    <dgm:cxn modelId="{8A355185-D955-4589-8F71-5DE5AA8C1EB6}" type="presOf" srcId="{0C8B26EE-F3E2-46F9-A82D-8357A4E7BB3C}" destId="{C9F350B4-8E80-4D1D-83FA-B7F7D7A84644}" srcOrd="1" destOrd="0" presId="urn:microsoft.com/office/officeart/2005/8/layout/orgChart1"/>
    <dgm:cxn modelId="{7A2E0D1F-539F-44A7-B300-B2A845DFD69A}" type="presOf" srcId="{FBA58CDA-4C00-48CC-85C0-619DEE927D8B}" destId="{02B32A44-D232-4EDF-B9CD-807C2EE9386D}" srcOrd="0" destOrd="0" presId="urn:microsoft.com/office/officeart/2005/8/layout/orgChart1"/>
    <dgm:cxn modelId="{C699A709-3A86-4864-849D-4587F97AA193}" srcId="{1F1070EC-06A6-4053-8512-09AE6BDDBF23}" destId="{28316F74-640D-4929-975A-1BC1635A02A1}" srcOrd="0" destOrd="0" parTransId="{9B603BFD-B600-48AB-9685-CBED4D76E2D8}" sibTransId="{BE0F81EC-A985-4C8C-A501-FA22E9A0BA0E}"/>
    <dgm:cxn modelId="{13CAD89E-AA0C-4F82-8A65-84A9AA413A1D}" srcId="{AF6FA6AB-3B0C-44C5-8687-4C1090DC3956}" destId="{F800CCB3-970F-472C-9C80-17A18B57495D}" srcOrd="0" destOrd="0" parTransId="{79FB289F-06A8-4504-8607-E724F20A55AB}" sibTransId="{2C40CC47-27CF-4E3F-8DE0-1923BD8E9A5A}"/>
    <dgm:cxn modelId="{299D923E-94CC-4372-B4DE-5D6FC39100A5}" type="presOf" srcId="{79FB289F-06A8-4504-8607-E724F20A55AB}" destId="{AE23F915-2802-44A4-AEA3-05A2D33B244D}" srcOrd="0" destOrd="0" presId="urn:microsoft.com/office/officeart/2005/8/layout/orgChart1"/>
    <dgm:cxn modelId="{5B3E1313-F51B-4F43-9F26-387877449F68}" srcId="{C0793BF7-A55B-43E1-B27F-5A2A447D9353}" destId="{9AA5A6B8-5D5C-4D5A-9108-CE8872C9B9B5}" srcOrd="0" destOrd="0" parTransId="{FBA58CDA-4C00-48CC-85C0-619DEE927D8B}" sibTransId="{591FD159-23DD-4942-AAC3-C113A9991C6E}"/>
    <dgm:cxn modelId="{45544183-D6AF-4B99-BE34-78DA71EAF389}" srcId="{28316F74-640D-4929-975A-1BC1635A02A1}" destId="{AF6FA6AB-3B0C-44C5-8687-4C1090DC3956}" srcOrd="0" destOrd="0" parTransId="{B75E132F-57FF-4D31-BB46-7866EDFBC717}" sibTransId="{D08F9AE0-31F3-45B2-9B01-9BCCB54A75AC}"/>
    <dgm:cxn modelId="{2119E384-01FA-4E33-B76C-A6960E24B01D}" type="presOf" srcId="{DB51F0FB-1200-4366-B046-39375CFD55E3}" destId="{6DE85A45-CB4D-47F3-9ACC-F4594906E302}" srcOrd="0" destOrd="0" presId="urn:microsoft.com/office/officeart/2005/8/layout/orgChart1"/>
    <dgm:cxn modelId="{1F9C6E41-C962-4C30-BF09-A5CAD71B7FAC}" type="presOf" srcId="{9E201FD2-6363-4C9E-9A9E-ADCC72B79CD0}" destId="{9528D7D1-F14A-47A3-B29E-8DCA86F05822}" srcOrd="0" destOrd="0" presId="urn:microsoft.com/office/officeart/2005/8/layout/orgChart1"/>
    <dgm:cxn modelId="{095FC35A-68D1-46D0-AA6A-4148C86A5551}" type="presOf" srcId="{81B96378-728E-4126-8EF7-3D6C567BDFC7}" destId="{BDE03F0B-05EF-43E7-86CC-8CC24D6C1F31}" srcOrd="0" destOrd="0" presId="urn:microsoft.com/office/officeart/2005/8/layout/orgChart1"/>
    <dgm:cxn modelId="{8EC5B5A8-EBB4-475A-924C-A1CEE6CC6C7D}" type="presOf" srcId="{B75E132F-57FF-4D31-BB46-7866EDFBC717}" destId="{A9F86CF4-0C21-457C-B9A4-7476BBB5F3E2}" srcOrd="0" destOrd="0" presId="urn:microsoft.com/office/officeart/2005/8/layout/orgChart1"/>
    <dgm:cxn modelId="{55A5193B-4685-47B2-A8F8-75BBB1527E83}" srcId="{81B96378-728E-4126-8EF7-3D6C567BDFC7}" destId="{C0793BF7-A55B-43E1-B27F-5A2A447D9353}" srcOrd="0" destOrd="0" parTransId="{D3364283-FF64-4C5A-8BD2-49FA14228512}" sibTransId="{88AADEF2-6FA2-4999-BA10-8A64CF10A716}"/>
    <dgm:cxn modelId="{89BD2FAF-1E8D-4629-A57F-AC6F1BB32FA1}" type="presOf" srcId="{9AA5A6B8-5D5C-4D5A-9108-CE8872C9B9B5}" destId="{8D600CB6-A5EB-4604-9005-1BF76E1FD8FE}" srcOrd="1" destOrd="0" presId="urn:microsoft.com/office/officeart/2005/8/layout/orgChart1"/>
    <dgm:cxn modelId="{A332C956-425D-4885-B0F2-428F2FA78193}" type="presOf" srcId="{ED705DF9-AF48-4030-B76E-7776A2C6552D}" destId="{E3D16DDD-29FA-4846-9C72-8E22188526A0}" srcOrd="0" destOrd="0" presId="urn:microsoft.com/office/officeart/2005/8/layout/orgChart1"/>
    <dgm:cxn modelId="{811C4801-440F-4402-8B22-FE16E80DC252}" type="presOf" srcId="{5B70A57E-378E-49B6-B574-208D0C28C307}" destId="{CA2167B4-6C44-41B2-8B09-C682A42AE8AF}" srcOrd="0" destOrd="0" presId="urn:microsoft.com/office/officeart/2005/8/layout/orgChart1"/>
    <dgm:cxn modelId="{676FEDFB-0225-47DF-9E67-494287903311}" type="presOf" srcId="{AF6FA6AB-3B0C-44C5-8687-4C1090DC3956}" destId="{0376041B-045A-4B90-BC41-9F8930865B56}" srcOrd="1" destOrd="0" presId="urn:microsoft.com/office/officeart/2005/8/layout/orgChart1"/>
    <dgm:cxn modelId="{3CD73BE3-1FDC-45BD-8343-6B9C572EB46E}" type="presOf" srcId="{C2060BC4-FF88-47EB-B77F-D06EB3F9CF45}" destId="{5BB77E9C-F8DC-434E-B0FB-9407EE009A11}" srcOrd="0" destOrd="0" presId="urn:microsoft.com/office/officeart/2005/8/layout/orgChart1"/>
    <dgm:cxn modelId="{A4C0C4F2-AF3B-41A2-BFAB-B3B00CDBD05C}" type="presOf" srcId="{C0793BF7-A55B-43E1-B27F-5A2A447D9353}" destId="{32D0D0C4-AB80-40DD-ACF2-56635A16D8F6}" srcOrd="1" destOrd="0" presId="urn:microsoft.com/office/officeart/2005/8/layout/orgChart1"/>
    <dgm:cxn modelId="{8F13D220-90F8-4C82-A8DE-FBC5DDF09B0A}" type="presOf" srcId="{5B70A57E-378E-49B6-B574-208D0C28C307}" destId="{C67908CB-F342-4839-87A0-E09C1DDDFE51}" srcOrd="1" destOrd="0" presId="urn:microsoft.com/office/officeart/2005/8/layout/orgChart1"/>
    <dgm:cxn modelId="{155087D7-CE01-41EE-906C-E45E4A688F66}" type="presOf" srcId="{6C9A7DA7-4BC2-4EC4-9B66-72C4CB327440}" destId="{FED38870-BD06-4D7A-9C26-7CEAB1025380}" srcOrd="1" destOrd="0" presId="urn:microsoft.com/office/officeart/2005/8/layout/orgChart1"/>
    <dgm:cxn modelId="{F89A6C78-B63E-4BDC-AA6F-B6D31CE576FA}" srcId="{F800CCB3-970F-472C-9C80-17A18B57495D}" destId="{1A2BA256-5D1B-48E6-AF68-18C32F0762D5}" srcOrd="0" destOrd="0" parTransId="{8DFB8595-5330-4E71-979B-8E7372D7EF1D}" sibTransId="{28A6F633-306B-4BD1-8F90-50D7C7AF0058}"/>
    <dgm:cxn modelId="{56C1AFA8-371D-40F7-A371-808289BC697D}" type="presOf" srcId="{61123260-3809-4B69-888C-42E03D53F9FF}" destId="{9061A494-AFFC-40CA-BDBA-F31F5404D0C7}" srcOrd="0" destOrd="0" presId="urn:microsoft.com/office/officeart/2005/8/layout/orgChart1"/>
    <dgm:cxn modelId="{91130BC0-D603-4969-A836-41C30C26AD98}" type="presOf" srcId="{87114D86-167D-4749-B595-4DE5197E9D5C}" destId="{F987F322-FBAE-4C8F-932F-213E6B283E10}" srcOrd="0" destOrd="0" presId="urn:microsoft.com/office/officeart/2005/8/layout/orgChart1"/>
    <dgm:cxn modelId="{DED3EAEF-FDE0-48EC-9E91-646C8A0999DC}" type="presOf" srcId="{0D3288FC-E4F4-4492-A63E-4F76025649A2}" destId="{4EDF42E3-6125-47AB-8372-96C68ADE009F}" srcOrd="1" destOrd="0" presId="urn:microsoft.com/office/officeart/2005/8/layout/orgChart1"/>
    <dgm:cxn modelId="{3D1E4DEA-249F-4030-AB63-ADE4399FF2AF}" srcId="{C2060BC4-FF88-47EB-B77F-D06EB3F9CF45}" destId="{ED705DF9-AF48-4030-B76E-7776A2C6552D}" srcOrd="0" destOrd="0" parTransId="{FF38C726-BA59-46AF-A1C7-C7329D3C64BD}" sibTransId="{53B6ED9A-29C1-483A-BAAB-DCE36D7C71D5}"/>
    <dgm:cxn modelId="{C9DA3272-A205-4CD3-B598-DBC747F15941}" type="presOf" srcId="{2A0225D0-6C67-406B-B969-5094874ED255}" destId="{C82BD1AF-05ED-4F00-9E74-990527F5AD7B}" srcOrd="0" destOrd="0" presId="urn:microsoft.com/office/officeart/2005/8/layout/orgChart1"/>
    <dgm:cxn modelId="{78BC99E4-8452-4AA6-9213-5BC0A8D18948}" type="presOf" srcId="{205E2EF7-8B31-441D-BEDC-A81624939034}" destId="{C4E53C19-8531-4E41-BB5F-98808AA04014}" srcOrd="1" destOrd="0" presId="urn:microsoft.com/office/officeart/2005/8/layout/orgChart1"/>
    <dgm:cxn modelId="{EF42DD10-C746-481C-AB18-7731DD0E9DFF}" type="presOf" srcId="{DE2351BB-9AD5-4B2D-8893-1D141F380108}" destId="{C5A1A550-5F79-4F9F-8443-04C04D2C83A2}" srcOrd="0" destOrd="0" presId="urn:microsoft.com/office/officeart/2005/8/layout/orgChart1"/>
    <dgm:cxn modelId="{4E4E6292-37B8-4511-BBC6-CB39CFB82136}" srcId="{5427FE68-4CF3-4C13-84B9-82DE8D5F31D1}" destId="{5B70A57E-378E-49B6-B574-208D0C28C307}" srcOrd="0" destOrd="0" parTransId="{2A0225D0-6C67-406B-B969-5094874ED255}" sibTransId="{F1E5EA09-6D7E-451D-B5B4-75E02139FE1D}"/>
    <dgm:cxn modelId="{F8BC6377-3CEA-4B59-9D90-11D7B2AC73B0}" srcId="{9AA5A6B8-5D5C-4D5A-9108-CE8872C9B9B5}" destId="{0D3288FC-E4F4-4492-A63E-4F76025649A2}" srcOrd="0" destOrd="0" parTransId="{87114D86-167D-4749-B595-4DE5197E9D5C}" sibTransId="{18DF6453-D67F-4700-B48D-F6E3716D5F12}"/>
    <dgm:cxn modelId="{81C74F22-E72E-4C7E-A3C1-96671CD343F9}" type="presOf" srcId="{E092C595-1B8B-4D3C-91D1-F0E1264D4B9A}" destId="{27490964-9BD2-49BB-8241-5E06824346B3}" srcOrd="0" destOrd="0" presId="urn:microsoft.com/office/officeart/2005/8/layout/orgChart1"/>
    <dgm:cxn modelId="{34B577F1-C6AC-4AAF-A547-5BF707D48B51}" type="presOf" srcId="{0C8B26EE-F3E2-46F9-A82D-8357A4E7BB3C}" destId="{BB89917E-7B45-4D94-9970-A39A9E1ACF64}" srcOrd="0" destOrd="0" presId="urn:microsoft.com/office/officeart/2005/8/layout/orgChart1"/>
    <dgm:cxn modelId="{007DA0E4-E3DE-4D65-BFE8-FD7999E19779}" type="presOf" srcId="{9AA5A6B8-5D5C-4D5A-9108-CE8872C9B9B5}" destId="{B1E74D15-27D9-48BB-98F0-8A0B7C32D985}" srcOrd="0" destOrd="0" presId="urn:microsoft.com/office/officeart/2005/8/layout/orgChart1"/>
    <dgm:cxn modelId="{AE770E9E-76B4-4A39-BED5-A83C4B43928F}" type="presOf" srcId="{ED705DF9-AF48-4030-B76E-7776A2C6552D}" destId="{0A4B0835-C2A5-4D4C-93AC-78915D493543}" srcOrd="1" destOrd="0" presId="urn:microsoft.com/office/officeart/2005/8/layout/orgChart1"/>
    <dgm:cxn modelId="{47329E61-5CC1-449C-875E-B043C5FA4D1A}" type="presOf" srcId="{28316F74-640D-4929-975A-1BC1635A02A1}" destId="{8E1B8C1A-D1E2-4D04-88AA-DDBC46AAD9B6}" srcOrd="0" destOrd="0" presId="urn:microsoft.com/office/officeart/2005/8/layout/orgChart1"/>
    <dgm:cxn modelId="{C16CE45D-0F6F-42BE-AFDA-07A877F3DBB2}" type="presOf" srcId="{1A2BA256-5D1B-48E6-AF68-18C32F0762D5}" destId="{39DCACBF-CBDF-4297-8FA1-007A39916134}" srcOrd="1" destOrd="0" presId="urn:microsoft.com/office/officeart/2005/8/layout/orgChart1"/>
    <dgm:cxn modelId="{5A4D8AB0-BA3A-41E8-A4A8-FE5968191F9B}" type="presOf" srcId="{9B603BFD-B600-48AB-9685-CBED4D76E2D8}" destId="{E8B50E86-5896-4B22-8BA9-FC5D966F71EF}" srcOrd="0" destOrd="0" presId="urn:microsoft.com/office/officeart/2005/8/layout/orgChart1"/>
    <dgm:cxn modelId="{EB861D21-439C-4A6A-9C74-EA69CD63848D}" srcId="{1F1070EC-06A6-4053-8512-09AE6BDDBF23}" destId="{81B96378-728E-4126-8EF7-3D6C567BDFC7}" srcOrd="1" destOrd="0" parTransId="{E092C595-1B8B-4D3C-91D1-F0E1264D4B9A}" sibTransId="{0B974A62-8545-4E64-A4BD-0E8259CC0EED}"/>
    <dgm:cxn modelId="{FC722686-D82C-46D0-A43C-C6DB7E07C02D}" srcId="{0D3288FC-E4F4-4492-A63E-4F76025649A2}" destId="{6C9A7DA7-4BC2-4EC4-9B66-72C4CB327440}" srcOrd="0" destOrd="0" parTransId="{11F484FA-BFDF-4C37-9AEF-8A3F6FA73BA0}" sibTransId="{13D13C6E-CFB5-47C6-9113-671E145F785A}"/>
    <dgm:cxn modelId="{7C8B1790-77D6-4435-B793-C678A202146D}" srcId="{D77EE729-D633-46DD-B780-7A7D29775483}" destId="{5427FE68-4CF3-4C13-84B9-82DE8D5F31D1}" srcOrd="0" destOrd="0" parTransId="{DB51F0FB-1200-4366-B046-39375CFD55E3}" sibTransId="{FF8DFA46-FF98-4436-88DA-42BBA2142925}"/>
    <dgm:cxn modelId="{435D064C-72F8-4556-B41B-218651AEC1CE}" srcId="{1A2BA256-5D1B-48E6-AF68-18C32F0762D5}" destId="{9E201FD2-6363-4C9E-9A9E-ADCC72B79CD0}" srcOrd="0" destOrd="0" parTransId="{DE2351BB-9AD5-4B2D-8893-1D141F380108}" sibTransId="{97CDCE41-6857-44B9-938B-4CE242ABCCD3}"/>
    <dgm:cxn modelId="{331B0059-8759-406B-B2E9-B84486A19A5B}" type="presOf" srcId="{1F1070EC-06A6-4053-8512-09AE6BDDBF23}" destId="{79BB4E23-153C-4289-9528-418E9286AF45}" srcOrd="1" destOrd="0" presId="urn:microsoft.com/office/officeart/2005/8/layout/orgChart1"/>
    <dgm:cxn modelId="{046A63DF-0F98-4A64-934D-689C8D4174EF}" srcId="{ED705DF9-AF48-4030-B76E-7776A2C6552D}" destId="{1F1070EC-06A6-4053-8512-09AE6BDDBF23}" srcOrd="1" destOrd="0" parTransId="{7B9AB11B-0A92-472F-9F3C-99ACAAD380ED}" sibTransId="{75F2D7A9-36F3-4FDB-8D01-6AB568A2DA2A}"/>
    <dgm:cxn modelId="{8A9C0D57-0D4A-4A3E-9BD7-7C8022ABA861}" type="presOf" srcId="{8DFB8595-5330-4E71-979B-8E7372D7EF1D}" destId="{111CD1F9-8C0D-4AA5-93F0-E440A2CD2C77}" srcOrd="0" destOrd="0" presId="urn:microsoft.com/office/officeart/2005/8/layout/orgChart1"/>
    <dgm:cxn modelId="{0A871C4A-E114-4D7E-93BF-236DBC5E5692}" type="presOf" srcId="{D77EE729-D633-46DD-B780-7A7D29775483}" destId="{E757D271-01BC-4120-B357-78B82C7C4EC1}" srcOrd="1" destOrd="0" presId="urn:microsoft.com/office/officeart/2005/8/layout/orgChart1"/>
    <dgm:cxn modelId="{75774D8F-24B3-4D45-8DA3-50AE974FE5BC}" type="presOf" srcId="{F800CCB3-970F-472C-9C80-17A18B57495D}" destId="{3F74AB06-639A-45B0-9917-53D39FA2765A}" srcOrd="1" destOrd="0" presId="urn:microsoft.com/office/officeart/2005/8/layout/orgChart1"/>
    <dgm:cxn modelId="{3BC1F8FF-99DF-4994-A6E5-3E8017BBCE35}" type="presOf" srcId="{205E2EF7-8B31-441D-BEDC-A81624939034}" destId="{CEE7326C-B606-4D4B-80F5-B7E28E058938}" srcOrd="0" destOrd="0" presId="urn:microsoft.com/office/officeart/2005/8/layout/orgChart1"/>
    <dgm:cxn modelId="{327D4F13-7A56-46DE-9F76-8E766EFF89E7}" type="presOf" srcId="{7B9AB11B-0A92-472F-9F3C-99ACAAD380ED}" destId="{1E24C5E2-25D6-4177-908B-17832B65B096}" srcOrd="0" destOrd="0" presId="urn:microsoft.com/office/officeart/2005/8/layout/orgChart1"/>
    <dgm:cxn modelId="{CBAAD63F-6EC5-42F8-9C23-C5525EEB83B2}" type="presOf" srcId="{6C9A7DA7-4BC2-4EC4-9B66-72C4CB327440}" destId="{03CCB117-A1D5-467B-8A41-EEA04A0F9E50}" srcOrd="0" destOrd="0" presId="urn:microsoft.com/office/officeart/2005/8/layout/orgChart1"/>
    <dgm:cxn modelId="{00702D19-640D-4561-AAB5-19A49F9BB0D4}" type="presOf" srcId="{1A2BA256-5D1B-48E6-AF68-18C32F0762D5}" destId="{60F41AB8-6561-441F-9298-7370F04B3F5E}" srcOrd="0" destOrd="0" presId="urn:microsoft.com/office/officeart/2005/8/layout/orgChart1"/>
    <dgm:cxn modelId="{8DF9C3FB-8D9A-48E5-AB15-875289BA6759}" srcId="{ED705DF9-AF48-4030-B76E-7776A2C6552D}" destId="{205E2EF7-8B31-441D-BEDC-A81624939034}" srcOrd="0" destOrd="0" parTransId="{61123260-3809-4B69-888C-42E03D53F9FF}" sibTransId="{8EA82CBC-CE63-46B9-B560-F1B85A6A83AB}"/>
    <dgm:cxn modelId="{7ACC05C1-8A5D-412A-A047-812EE244DC62}" type="presOf" srcId="{AF6FA6AB-3B0C-44C5-8687-4C1090DC3956}" destId="{A6BB46B8-1226-4201-BD80-422D53E80FA6}" srcOrd="0" destOrd="0" presId="urn:microsoft.com/office/officeart/2005/8/layout/orgChart1"/>
    <dgm:cxn modelId="{EA225695-BC24-44F5-83FD-616BB0640209}" type="presParOf" srcId="{5BB77E9C-F8DC-434E-B0FB-9407EE009A11}" destId="{9BCD3F2B-3CD2-418B-B5B9-07E56B09C11D}" srcOrd="0" destOrd="0" presId="urn:microsoft.com/office/officeart/2005/8/layout/orgChart1"/>
    <dgm:cxn modelId="{31204077-24B9-4BC7-BC5D-DB8E9D4D46E5}" type="presParOf" srcId="{9BCD3F2B-3CD2-418B-B5B9-07E56B09C11D}" destId="{9289BDFE-10DC-4214-9694-CA14E44B46DC}" srcOrd="0" destOrd="0" presId="urn:microsoft.com/office/officeart/2005/8/layout/orgChart1"/>
    <dgm:cxn modelId="{12BE5AB4-0BFC-46F9-8FC0-25089E160557}" type="presParOf" srcId="{9289BDFE-10DC-4214-9694-CA14E44B46DC}" destId="{E3D16DDD-29FA-4846-9C72-8E22188526A0}" srcOrd="0" destOrd="0" presId="urn:microsoft.com/office/officeart/2005/8/layout/orgChart1"/>
    <dgm:cxn modelId="{22C61034-1EEB-429F-B884-4AD7036BD69C}" type="presParOf" srcId="{9289BDFE-10DC-4214-9694-CA14E44B46DC}" destId="{0A4B0835-C2A5-4D4C-93AC-78915D493543}" srcOrd="1" destOrd="0" presId="urn:microsoft.com/office/officeart/2005/8/layout/orgChart1"/>
    <dgm:cxn modelId="{36799E65-6CFE-40B8-8B9A-4F0A81343B77}" type="presParOf" srcId="{9BCD3F2B-3CD2-418B-B5B9-07E56B09C11D}" destId="{32E1B004-3449-4DB4-8961-7C675AB2EB48}" srcOrd="1" destOrd="0" presId="urn:microsoft.com/office/officeart/2005/8/layout/orgChart1"/>
    <dgm:cxn modelId="{1B1372EF-3BDE-4298-8732-BA4428F07441}" type="presParOf" srcId="{32E1B004-3449-4DB4-8961-7C675AB2EB48}" destId="{9061A494-AFFC-40CA-BDBA-F31F5404D0C7}" srcOrd="0" destOrd="0" presId="urn:microsoft.com/office/officeart/2005/8/layout/orgChart1"/>
    <dgm:cxn modelId="{BC4FC3BF-22D3-4923-9FDB-D001AD9220B1}" type="presParOf" srcId="{32E1B004-3449-4DB4-8961-7C675AB2EB48}" destId="{7CCD1CA7-59B2-4000-91BB-D10A0762FB74}" srcOrd="1" destOrd="0" presId="urn:microsoft.com/office/officeart/2005/8/layout/orgChart1"/>
    <dgm:cxn modelId="{CD067A2E-8B8B-4851-A210-4A4FC6071213}" type="presParOf" srcId="{7CCD1CA7-59B2-4000-91BB-D10A0762FB74}" destId="{ED6741A3-70B7-4089-9BCD-A9D479BFEF65}" srcOrd="0" destOrd="0" presId="urn:microsoft.com/office/officeart/2005/8/layout/orgChart1"/>
    <dgm:cxn modelId="{93D4B90D-AE55-49E2-8385-DC82158A18A4}" type="presParOf" srcId="{ED6741A3-70B7-4089-9BCD-A9D479BFEF65}" destId="{CEE7326C-B606-4D4B-80F5-B7E28E058938}" srcOrd="0" destOrd="0" presId="urn:microsoft.com/office/officeart/2005/8/layout/orgChart1"/>
    <dgm:cxn modelId="{D0317D35-66BA-4B4C-A2D7-3BE55DD5B75F}" type="presParOf" srcId="{ED6741A3-70B7-4089-9BCD-A9D479BFEF65}" destId="{C4E53C19-8531-4E41-BB5F-98808AA04014}" srcOrd="1" destOrd="0" presId="urn:microsoft.com/office/officeart/2005/8/layout/orgChart1"/>
    <dgm:cxn modelId="{C0751984-2ECD-48A5-AFD0-AA29D7991131}" type="presParOf" srcId="{7CCD1CA7-59B2-4000-91BB-D10A0762FB74}" destId="{4620DDFC-1876-4435-8EB5-516A3D0D19C3}" srcOrd="1" destOrd="0" presId="urn:microsoft.com/office/officeart/2005/8/layout/orgChart1"/>
    <dgm:cxn modelId="{21F1199F-57F0-4F5E-8573-DD20809FE551}" type="presParOf" srcId="{4620DDFC-1876-4435-8EB5-516A3D0D19C3}" destId="{161FBC23-7CFC-4F7B-9E41-DEAE1F587037}" srcOrd="0" destOrd="0" presId="urn:microsoft.com/office/officeart/2005/8/layout/orgChart1"/>
    <dgm:cxn modelId="{51EEECB6-F1D0-4969-9341-3A510FD68049}" type="presParOf" srcId="{4620DDFC-1876-4435-8EB5-516A3D0D19C3}" destId="{EEA59D07-7188-4BDD-A181-39AF747F8E07}" srcOrd="1" destOrd="0" presId="urn:microsoft.com/office/officeart/2005/8/layout/orgChart1"/>
    <dgm:cxn modelId="{5463053F-32C5-4B80-A52B-280F4A1FABE4}" type="presParOf" srcId="{EEA59D07-7188-4BDD-A181-39AF747F8E07}" destId="{A3866304-AAB5-4855-B3DD-B4847CEC27A2}" srcOrd="0" destOrd="0" presId="urn:microsoft.com/office/officeart/2005/8/layout/orgChart1"/>
    <dgm:cxn modelId="{19642E10-5AFC-48CF-922C-6C01923F52B0}" type="presParOf" srcId="{A3866304-AAB5-4855-B3DD-B4847CEC27A2}" destId="{BB89917E-7B45-4D94-9970-A39A9E1ACF64}" srcOrd="0" destOrd="0" presId="urn:microsoft.com/office/officeart/2005/8/layout/orgChart1"/>
    <dgm:cxn modelId="{7E9E735E-B86A-47D0-B794-108599DFDE9A}" type="presParOf" srcId="{A3866304-AAB5-4855-B3DD-B4847CEC27A2}" destId="{C9F350B4-8E80-4D1D-83FA-B7F7D7A84644}" srcOrd="1" destOrd="0" presId="urn:microsoft.com/office/officeart/2005/8/layout/orgChart1"/>
    <dgm:cxn modelId="{E47D5D9E-333C-45E5-8F8D-0280CC107FD2}" type="presParOf" srcId="{EEA59D07-7188-4BDD-A181-39AF747F8E07}" destId="{782F4B0D-4CFD-418B-B09C-F65C2019F073}" srcOrd="1" destOrd="0" presId="urn:microsoft.com/office/officeart/2005/8/layout/orgChart1"/>
    <dgm:cxn modelId="{8F767BDB-9203-48A1-9C5E-BB3EA91D290B}" type="presParOf" srcId="{EEA59D07-7188-4BDD-A181-39AF747F8E07}" destId="{2A414409-716E-4CA3-8CDC-3C9366B2E93C}" srcOrd="2" destOrd="0" presId="urn:microsoft.com/office/officeart/2005/8/layout/orgChart1"/>
    <dgm:cxn modelId="{EFF88950-BA3F-44C1-BAF4-4BFF50ED7D63}" type="presParOf" srcId="{7CCD1CA7-59B2-4000-91BB-D10A0762FB74}" destId="{F9847B22-C64A-4842-B1FB-49F91ACEA0E4}" srcOrd="2" destOrd="0" presId="urn:microsoft.com/office/officeart/2005/8/layout/orgChart1"/>
    <dgm:cxn modelId="{A290F94F-819D-4E2A-B425-9D07858E9B7D}" type="presParOf" srcId="{32E1B004-3449-4DB4-8961-7C675AB2EB48}" destId="{1E24C5E2-25D6-4177-908B-17832B65B096}" srcOrd="2" destOrd="0" presId="urn:microsoft.com/office/officeart/2005/8/layout/orgChart1"/>
    <dgm:cxn modelId="{05B5D374-437B-4BCC-9AD0-C82390BC2043}" type="presParOf" srcId="{32E1B004-3449-4DB4-8961-7C675AB2EB48}" destId="{4DB8E64E-4575-48DE-8183-BF92F58E28AD}" srcOrd="3" destOrd="0" presId="urn:microsoft.com/office/officeart/2005/8/layout/orgChart1"/>
    <dgm:cxn modelId="{F67C0950-642D-4E2A-A685-2C96DDD024F0}" type="presParOf" srcId="{4DB8E64E-4575-48DE-8183-BF92F58E28AD}" destId="{8E9CDF8C-B71E-4F78-855A-D7A36C0447E1}" srcOrd="0" destOrd="0" presId="urn:microsoft.com/office/officeart/2005/8/layout/orgChart1"/>
    <dgm:cxn modelId="{07C242A2-4254-409B-A42C-6DCDA8B3BEEB}" type="presParOf" srcId="{8E9CDF8C-B71E-4F78-855A-D7A36C0447E1}" destId="{052BD70A-69E3-4CEB-89B5-FE0E1FA4B3A9}" srcOrd="0" destOrd="0" presId="urn:microsoft.com/office/officeart/2005/8/layout/orgChart1"/>
    <dgm:cxn modelId="{9F6619A0-7508-4049-958A-A7F0DA3A5885}" type="presParOf" srcId="{8E9CDF8C-B71E-4F78-855A-D7A36C0447E1}" destId="{79BB4E23-153C-4289-9528-418E9286AF45}" srcOrd="1" destOrd="0" presId="urn:microsoft.com/office/officeart/2005/8/layout/orgChart1"/>
    <dgm:cxn modelId="{C7388A77-25E9-42C1-BC12-7495364705E8}" type="presParOf" srcId="{4DB8E64E-4575-48DE-8183-BF92F58E28AD}" destId="{05E1D8E6-8AE3-4A8D-B4A5-DB75F95D9F6B}" srcOrd="1" destOrd="0" presId="urn:microsoft.com/office/officeart/2005/8/layout/orgChart1"/>
    <dgm:cxn modelId="{F15DD942-88A5-44ED-8567-F25C1AEC3203}" type="presParOf" srcId="{05E1D8E6-8AE3-4A8D-B4A5-DB75F95D9F6B}" destId="{E8B50E86-5896-4B22-8BA9-FC5D966F71EF}" srcOrd="0" destOrd="0" presId="urn:microsoft.com/office/officeart/2005/8/layout/orgChart1"/>
    <dgm:cxn modelId="{B77C7EEB-597B-47B8-BA23-625A34C4D8C2}" type="presParOf" srcId="{05E1D8E6-8AE3-4A8D-B4A5-DB75F95D9F6B}" destId="{2FA51ED0-C983-43D0-A49F-9AB36A117B22}" srcOrd="1" destOrd="0" presId="urn:microsoft.com/office/officeart/2005/8/layout/orgChart1"/>
    <dgm:cxn modelId="{3AD3638F-2882-426D-950F-EE7A23218078}" type="presParOf" srcId="{2FA51ED0-C983-43D0-A49F-9AB36A117B22}" destId="{EBFEA767-3773-4373-82FB-759FBFCFB26E}" srcOrd="0" destOrd="0" presId="urn:microsoft.com/office/officeart/2005/8/layout/orgChart1"/>
    <dgm:cxn modelId="{D4EEAC5E-D0D7-44B3-AA85-764495A7C1D6}" type="presParOf" srcId="{EBFEA767-3773-4373-82FB-759FBFCFB26E}" destId="{8E1B8C1A-D1E2-4D04-88AA-DDBC46AAD9B6}" srcOrd="0" destOrd="0" presId="urn:microsoft.com/office/officeart/2005/8/layout/orgChart1"/>
    <dgm:cxn modelId="{6D2E5DBA-F14F-4ADD-B989-2842FE60CD07}" type="presParOf" srcId="{EBFEA767-3773-4373-82FB-759FBFCFB26E}" destId="{56FE4D99-C095-4F30-B70F-6D6267E97C86}" srcOrd="1" destOrd="0" presId="urn:microsoft.com/office/officeart/2005/8/layout/orgChart1"/>
    <dgm:cxn modelId="{321E84DC-5B14-4138-BCD5-7058320521A5}" type="presParOf" srcId="{2FA51ED0-C983-43D0-A49F-9AB36A117B22}" destId="{B46B9653-032B-410D-AC64-8853F9EE723D}" srcOrd="1" destOrd="0" presId="urn:microsoft.com/office/officeart/2005/8/layout/orgChart1"/>
    <dgm:cxn modelId="{15A2907C-B05F-4331-B4EA-A8DF7936456F}" type="presParOf" srcId="{B46B9653-032B-410D-AC64-8853F9EE723D}" destId="{A9F86CF4-0C21-457C-B9A4-7476BBB5F3E2}" srcOrd="0" destOrd="0" presId="urn:microsoft.com/office/officeart/2005/8/layout/orgChart1"/>
    <dgm:cxn modelId="{B204FF1C-1958-4E9F-A08A-DC2B5D90B2D1}" type="presParOf" srcId="{B46B9653-032B-410D-AC64-8853F9EE723D}" destId="{6DDF7F64-0F23-444D-82CA-1A73B6A92A21}" srcOrd="1" destOrd="0" presId="urn:microsoft.com/office/officeart/2005/8/layout/orgChart1"/>
    <dgm:cxn modelId="{877C8A4B-5CC5-42DC-ACF8-F5E7435B7D09}" type="presParOf" srcId="{6DDF7F64-0F23-444D-82CA-1A73B6A92A21}" destId="{7B2E000C-6502-4543-BB07-CB2A4BAE2A4D}" srcOrd="0" destOrd="0" presId="urn:microsoft.com/office/officeart/2005/8/layout/orgChart1"/>
    <dgm:cxn modelId="{8076E54B-216A-445F-AE38-DEBF7ACC900A}" type="presParOf" srcId="{7B2E000C-6502-4543-BB07-CB2A4BAE2A4D}" destId="{A6BB46B8-1226-4201-BD80-422D53E80FA6}" srcOrd="0" destOrd="0" presId="urn:microsoft.com/office/officeart/2005/8/layout/orgChart1"/>
    <dgm:cxn modelId="{E6652BF5-6740-42EA-B5E5-E1E90FE1FA0B}" type="presParOf" srcId="{7B2E000C-6502-4543-BB07-CB2A4BAE2A4D}" destId="{0376041B-045A-4B90-BC41-9F8930865B56}" srcOrd="1" destOrd="0" presId="urn:microsoft.com/office/officeart/2005/8/layout/orgChart1"/>
    <dgm:cxn modelId="{1CF7DC6A-CAB5-4863-B957-FD7642E6E350}" type="presParOf" srcId="{6DDF7F64-0F23-444D-82CA-1A73B6A92A21}" destId="{97890758-F025-4121-BA96-4838DAEF74F1}" srcOrd="1" destOrd="0" presId="urn:microsoft.com/office/officeart/2005/8/layout/orgChart1"/>
    <dgm:cxn modelId="{79CCBFE3-A017-41EC-BD8B-5A8523A2C269}" type="presParOf" srcId="{97890758-F025-4121-BA96-4838DAEF74F1}" destId="{AE23F915-2802-44A4-AEA3-05A2D33B244D}" srcOrd="0" destOrd="0" presId="urn:microsoft.com/office/officeart/2005/8/layout/orgChart1"/>
    <dgm:cxn modelId="{FDA33B45-0288-469E-87D3-EDBD53793868}" type="presParOf" srcId="{97890758-F025-4121-BA96-4838DAEF74F1}" destId="{350E1793-E1BA-42B0-863E-6189A11B8B60}" srcOrd="1" destOrd="0" presId="urn:microsoft.com/office/officeart/2005/8/layout/orgChart1"/>
    <dgm:cxn modelId="{5AAA5DDB-DCAA-4078-8D52-C043F3C14C41}" type="presParOf" srcId="{350E1793-E1BA-42B0-863E-6189A11B8B60}" destId="{1AC458C2-7C0B-4B34-8752-5A05E69CAF86}" srcOrd="0" destOrd="0" presId="urn:microsoft.com/office/officeart/2005/8/layout/orgChart1"/>
    <dgm:cxn modelId="{2DFA66B5-A5C7-4E37-AB50-98C72F26302B}" type="presParOf" srcId="{1AC458C2-7C0B-4B34-8752-5A05E69CAF86}" destId="{AA23DF7A-5A73-4B61-9702-1337BC31C860}" srcOrd="0" destOrd="0" presId="urn:microsoft.com/office/officeart/2005/8/layout/orgChart1"/>
    <dgm:cxn modelId="{0C531EB9-BB69-4492-8356-ECA2DDA82F0A}" type="presParOf" srcId="{1AC458C2-7C0B-4B34-8752-5A05E69CAF86}" destId="{3F74AB06-639A-45B0-9917-53D39FA2765A}" srcOrd="1" destOrd="0" presId="urn:microsoft.com/office/officeart/2005/8/layout/orgChart1"/>
    <dgm:cxn modelId="{EBE34F8D-C9DF-405F-9C6C-3D530D804018}" type="presParOf" srcId="{350E1793-E1BA-42B0-863E-6189A11B8B60}" destId="{E1BDC421-8B49-46A8-8983-E3AEB076D957}" srcOrd="1" destOrd="0" presId="urn:microsoft.com/office/officeart/2005/8/layout/orgChart1"/>
    <dgm:cxn modelId="{D733F99F-6D8C-4573-B55D-F668BB8BC97E}" type="presParOf" srcId="{E1BDC421-8B49-46A8-8983-E3AEB076D957}" destId="{111CD1F9-8C0D-4AA5-93F0-E440A2CD2C77}" srcOrd="0" destOrd="0" presId="urn:microsoft.com/office/officeart/2005/8/layout/orgChart1"/>
    <dgm:cxn modelId="{DE9F51A3-50BF-479A-8AB1-7253C9117DBA}" type="presParOf" srcId="{E1BDC421-8B49-46A8-8983-E3AEB076D957}" destId="{4970ADB5-CE8B-4303-9FCE-A4CDE6B31797}" srcOrd="1" destOrd="0" presId="urn:microsoft.com/office/officeart/2005/8/layout/orgChart1"/>
    <dgm:cxn modelId="{91A44A40-5515-4B0D-849D-F18B8C4A56B4}" type="presParOf" srcId="{4970ADB5-CE8B-4303-9FCE-A4CDE6B31797}" destId="{B69D421C-973C-49E9-B415-A28325423CB7}" srcOrd="0" destOrd="0" presId="urn:microsoft.com/office/officeart/2005/8/layout/orgChart1"/>
    <dgm:cxn modelId="{EADF66C6-C5AA-4160-9473-E947F309B163}" type="presParOf" srcId="{B69D421C-973C-49E9-B415-A28325423CB7}" destId="{60F41AB8-6561-441F-9298-7370F04B3F5E}" srcOrd="0" destOrd="0" presId="urn:microsoft.com/office/officeart/2005/8/layout/orgChart1"/>
    <dgm:cxn modelId="{25E5D76D-B492-4638-8D4B-B8EB4D498919}" type="presParOf" srcId="{B69D421C-973C-49E9-B415-A28325423CB7}" destId="{39DCACBF-CBDF-4297-8FA1-007A39916134}" srcOrd="1" destOrd="0" presId="urn:microsoft.com/office/officeart/2005/8/layout/orgChart1"/>
    <dgm:cxn modelId="{BB0C5B4A-EFFF-4D26-9D8B-B1657F258AC3}" type="presParOf" srcId="{4970ADB5-CE8B-4303-9FCE-A4CDE6B31797}" destId="{6B153E87-07B4-476A-9017-D9D533725067}" srcOrd="1" destOrd="0" presId="urn:microsoft.com/office/officeart/2005/8/layout/orgChart1"/>
    <dgm:cxn modelId="{BC15B334-5921-4679-B067-BF9C7F0BD99D}" type="presParOf" srcId="{6B153E87-07B4-476A-9017-D9D533725067}" destId="{C5A1A550-5F79-4F9F-8443-04C04D2C83A2}" srcOrd="0" destOrd="0" presId="urn:microsoft.com/office/officeart/2005/8/layout/orgChart1"/>
    <dgm:cxn modelId="{83088DA2-840D-452E-B587-B7EF0576FCCD}" type="presParOf" srcId="{6B153E87-07B4-476A-9017-D9D533725067}" destId="{88674E29-98EE-4D26-B299-21A4413A539F}" srcOrd="1" destOrd="0" presId="urn:microsoft.com/office/officeart/2005/8/layout/orgChart1"/>
    <dgm:cxn modelId="{AD7C1E25-4078-4E23-A877-2A674D07BD87}" type="presParOf" srcId="{88674E29-98EE-4D26-B299-21A4413A539F}" destId="{1B05F531-24E5-4BD8-B65F-8C503BE5AE1D}" srcOrd="0" destOrd="0" presId="urn:microsoft.com/office/officeart/2005/8/layout/orgChart1"/>
    <dgm:cxn modelId="{8A1E0E17-16C8-4BCD-8A51-7EB14E477FED}" type="presParOf" srcId="{1B05F531-24E5-4BD8-B65F-8C503BE5AE1D}" destId="{9528D7D1-F14A-47A3-B29E-8DCA86F05822}" srcOrd="0" destOrd="0" presId="urn:microsoft.com/office/officeart/2005/8/layout/orgChart1"/>
    <dgm:cxn modelId="{C3BB5D20-3556-4919-80F6-923CF11CE6D2}" type="presParOf" srcId="{1B05F531-24E5-4BD8-B65F-8C503BE5AE1D}" destId="{CACD6986-5508-4DBB-B3D5-BB2572C1E342}" srcOrd="1" destOrd="0" presId="urn:microsoft.com/office/officeart/2005/8/layout/orgChart1"/>
    <dgm:cxn modelId="{B2EBB4A6-F956-4F9C-9E5E-E7BA162F385F}" type="presParOf" srcId="{88674E29-98EE-4D26-B299-21A4413A539F}" destId="{1063553C-5A1C-4D5F-AD16-4737F1A82560}" srcOrd="1" destOrd="0" presId="urn:microsoft.com/office/officeart/2005/8/layout/orgChart1"/>
    <dgm:cxn modelId="{D4E50A4A-F314-46C1-99BE-75809DF5F83B}" type="presParOf" srcId="{88674E29-98EE-4D26-B299-21A4413A539F}" destId="{F06B73A1-A300-40D8-A824-F52D3CE5CD62}" srcOrd="2" destOrd="0" presId="urn:microsoft.com/office/officeart/2005/8/layout/orgChart1"/>
    <dgm:cxn modelId="{81F74076-C8D4-40DF-AAC4-811BD7FE0746}" type="presParOf" srcId="{4970ADB5-CE8B-4303-9FCE-A4CDE6B31797}" destId="{6563D968-AEDD-43DD-8B7F-9754A8BCD161}" srcOrd="2" destOrd="0" presId="urn:microsoft.com/office/officeart/2005/8/layout/orgChart1"/>
    <dgm:cxn modelId="{B3CFDAC4-782E-4FA6-9CCD-AB51EE9BF60F}" type="presParOf" srcId="{350E1793-E1BA-42B0-863E-6189A11B8B60}" destId="{B77A1777-FDDB-4EDB-A33B-49B23C1B792A}" srcOrd="2" destOrd="0" presId="urn:microsoft.com/office/officeart/2005/8/layout/orgChart1"/>
    <dgm:cxn modelId="{9AD5C432-0342-41E1-8CC9-CAA75464CEE4}" type="presParOf" srcId="{6DDF7F64-0F23-444D-82CA-1A73B6A92A21}" destId="{4F73772A-F3E2-4378-99A3-8440A6AF78F4}" srcOrd="2" destOrd="0" presId="urn:microsoft.com/office/officeart/2005/8/layout/orgChart1"/>
    <dgm:cxn modelId="{A3C33E74-6003-4457-8245-635AEA71EDF5}" type="presParOf" srcId="{2FA51ED0-C983-43D0-A49F-9AB36A117B22}" destId="{91106EC8-E5A7-470F-8FFF-BF0F669591B6}" srcOrd="2" destOrd="0" presId="urn:microsoft.com/office/officeart/2005/8/layout/orgChart1"/>
    <dgm:cxn modelId="{8FC08B76-87F0-4E81-A4EE-7E9751061782}" type="presParOf" srcId="{05E1D8E6-8AE3-4A8D-B4A5-DB75F95D9F6B}" destId="{27490964-9BD2-49BB-8241-5E06824346B3}" srcOrd="2" destOrd="0" presId="urn:microsoft.com/office/officeart/2005/8/layout/orgChart1"/>
    <dgm:cxn modelId="{26D33749-293E-4D39-BBEA-3337C6E8395F}" type="presParOf" srcId="{05E1D8E6-8AE3-4A8D-B4A5-DB75F95D9F6B}" destId="{764C6ACE-C70E-4218-9719-66DEF0ADFC88}" srcOrd="3" destOrd="0" presId="urn:microsoft.com/office/officeart/2005/8/layout/orgChart1"/>
    <dgm:cxn modelId="{158E05FA-E921-4FDA-898B-040C938475C3}" type="presParOf" srcId="{764C6ACE-C70E-4218-9719-66DEF0ADFC88}" destId="{A8D2991C-E6D5-4564-9AA5-0037E1F96555}" srcOrd="0" destOrd="0" presId="urn:microsoft.com/office/officeart/2005/8/layout/orgChart1"/>
    <dgm:cxn modelId="{89F9ACFB-D462-4E2E-93D4-59FED93F2193}" type="presParOf" srcId="{A8D2991C-E6D5-4564-9AA5-0037E1F96555}" destId="{BDE03F0B-05EF-43E7-86CC-8CC24D6C1F31}" srcOrd="0" destOrd="0" presId="urn:microsoft.com/office/officeart/2005/8/layout/orgChart1"/>
    <dgm:cxn modelId="{F9817EA6-4570-4B8C-BC96-EFD782A7D3AC}" type="presParOf" srcId="{A8D2991C-E6D5-4564-9AA5-0037E1F96555}" destId="{68CBC854-04EA-4350-A038-811CB25D9622}" srcOrd="1" destOrd="0" presId="urn:microsoft.com/office/officeart/2005/8/layout/orgChart1"/>
    <dgm:cxn modelId="{E0800C3F-B519-4D0C-9650-61BDF5637575}" type="presParOf" srcId="{764C6ACE-C70E-4218-9719-66DEF0ADFC88}" destId="{87C4FE9E-2E1B-4C99-9A8E-94E69A3B11D2}" srcOrd="1" destOrd="0" presId="urn:microsoft.com/office/officeart/2005/8/layout/orgChart1"/>
    <dgm:cxn modelId="{5911EF25-2865-439A-9C88-3FA76143C7B3}" type="presParOf" srcId="{87C4FE9E-2E1B-4C99-9A8E-94E69A3B11D2}" destId="{13B63DAD-0888-4B4E-B4BB-0C9B3DC07A0B}" srcOrd="0" destOrd="0" presId="urn:microsoft.com/office/officeart/2005/8/layout/orgChart1"/>
    <dgm:cxn modelId="{927865FE-CAF0-40B8-B903-4FF8EB271ABE}" type="presParOf" srcId="{87C4FE9E-2E1B-4C99-9A8E-94E69A3B11D2}" destId="{B79C6EBC-9777-4652-A462-C821BAA3E805}" srcOrd="1" destOrd="0" presId="urn:microsoft.com/office/officeart/2005/8/layout/orgChart1"/>
    <dgm:cxn modelId="{0A4E67E5-A1E0-4534-98BB-A1016398503B}" type="presParOf" srcId="{B79C6EBC-9777-4652-A462-C821BAA3E805}" destId="{EF274B05-E7DD-4B9F-80E2-ECC170D74C29}" srcOrd="0" destOrd="0" presId="urn:microsoft.com/office/officeart/2005/8/layout/orgChart1"/>
    <dgm:cxn modelId="{7155461A-C793-4B1D-A2FD-CBF8CEE0F67E}" type="presParOf" srcId="{EF274B05-E7DD-4B9F-80E2-ECC170D74C29}" destId="{D62AD007-98CC-479D-9C0E-6748D62DEE2D}" srcOrd="0" destOrd="0" presId="urn:microsoft.com/office/officeart/2005/8/layout/orgChart1"/>
    <dgm:cxn modelId="{4B8620FA-5482-45E5-B73E-ED4687D78E11}" type="presParOf" srcId="{EF274B05-E7DD-4B9F-80E2-ECC170D74C29}" destId="{32D0D0C4-AB80-40DD-ACF2-56635A16D8F6}" srcOrd="1" destOrd="0" presId="urn:microsoft.com/office/officeart/2005/8/layout/orgChart1"/>
    <dgm:cxn modelId="{438D93AD-7A90-4DA2-B638-148AEEC7166B}" type="presParOf" srcId="{B79C6EBC-9777-4652-A462-C821BAA3E805}" destId="{84D8306C-FE03-4E3A-A9BE-EB695B55E475}" srcOrd="1" destOrd="0" presId="urn:microsoft.com/office/officeart/2005/8/layout/orgChart1"/>
    <dgm:cxn modelId="{002B4CDF-939A-43E9-B13A-E6764B9A790A}" type="presParOf" srcId="{84D8306C-FE03-4E3A-A9BE-EB695B55E475}" destId="{02B32A44-D232-4EDF-B9CD-807C2EE9386D}" srcOrd="0" destOrd="0" presId="urn:microsoft.com/office/officeart/2005/8/layout/orgChart1"/>
    <dgm:cxn modelId="{2B49679E-1290-4E36-A687-BB5AD7D0869B}" type="presParOf" srcId="{84D8306C-FE03-4E3A-A9BE-EB695B55E475}" destId="{9B933DF2-FADF-436B-AE39-F085E95E27A2}" srcOrd="1" destOrd="0" presId="urn:microsoft.com/office/officeart/2005/8/layout/orgChart1"/>
    <dgm:cxn modelId="{4BA32246-86D2-4672-A002-171D187940CB}" type="presParOf" srcId="{9B933DF2-FADF-436B-AE39-F085E95E27A2}" destId="{0B4E7B59-52CF-4A9E-9ADB-19A89CA17D16}" srcOrd="0" destOrd="0" presId="urn:microsoft.com/office/officeart/2005/8/layout/orgChart1"/>
    <dgm:cxn modelId="{989F1117-B7E7-4DC6-A3F7-AAC05D09FB17}" type="presParOf" srcId="{0B4E7B59-52CF-4A9E-9ADB-19A89CA17D16}" destId="{B1E74D15-27D9-48BB-98F0-8A0B7C32D985}" srcOrd="0" destOrd="0" presId="urn:microsoft.com/office/officeart/2005/8/layout/orgChart1"/>
    <dgm:cxn modelId="{50A80BF7-FD83-43D2-899E-8D013E623B07}" type="presParOf" srcId="{0B4E7B59-52CF-4A9E-9ADB-19A89CA17D16}" destId="{8D600CB6-A5EB-4604-9005-1BF76E1FD8FE}" srcOrd="1" destOrd="0" presId="urn:microsoft.com/office/officeart/2005/8/layout/orgChart1"/>
    <dgm:cxn modelId="{D0759987-46C7-41E2-ACFD-32AEA48ADEF3}" type="presParOf" srcId="{9B933DF2-FADF-436B-AE39-F085E95E27A2}" destId="{5B967895-84AD-41CB-895F-873ED6DE7691}" srcOrd="1" destOrd="0" presId="urn:microsoft.com/office/officeart/2005/8/layout/orgChart1"/>
    <dgm:cxn modelId="{DD4EA1CC-499A-48A4-975E-81AFFA3F2A65}" type="presParOf" srcId="{5B967895-84AD-41CB-895F-873ED6DE7691}" destId="{F987F322-FBAE-4C8F-932F-213E6B283E10}" srcOrd="0" destOrd="0" presId="urn:microsoft.com/office/officeart/2005/8/layout/orgChart1"/>
    <dgm:cxn modelId="{6058F5C1-FE10-4C51-9FB9-56240CBEBB4E}" type="presParOf" srcId="{5B967895-84AD-41CB-895F-873ED6DE7691}" destId="{70FCF7C0-566B-4377-B594-CA812F7EEDF6}" srcOrd="1" destOrd="0" presId="urn:microsoft.com/office/officeart/2005/8/layout/orgChart1"/>
    <dgm:cxn modelId="{FCC48C03-2AB1-4BEF-B60B-F1298104DFF0}" type="presParOf" srcId="{70FCF7C0-566B-4377-B594-CA812F7EEDF6}" destId="{712D543D-DA23-4E80-B4D9-BF78A9153157}" srcOrd="0" destOrd="0" presId="urn:microsoft.com/office/officeart/2005/8/layout/orgChart1"/>
    <dgm:cxn modelId="{F0C43DD2-AD49-4F5F-8A42-A75CABAB3864}" type="presParOf" srcId="{712D543D-DA23-4E80-B4D9-BF78A9153157}" destId="{0FCEB88C-204D-476F-BB52-6DB28AFED8D1}" srcOrd="0" destOrd="0" presId="urn:microsoft.com/office/officeart/2005/8/layout/orgChart1"/>
    <dgm:cxn modelId="{A4A12FC9-2A78-4A42-8A48-316C0397F5A1}" type="presParOf" srcId="{712D543D-DA23-4E80-B4D9-BF78A9153157}" destId="{4EDF42E3-6125-47AB-8372-96C68ADE009F}" srcOrd="1" destOrd="0" presId="urn:microsoft.com/office/officeart/2005/8/layout/orgChart1"/>
    <dgm:cxn modelId="{4642FC9B-6910-4A1E-A531-ECED08715F94}" type="presParOf" srcId="{70FCF7C0-566B-4377-B594-CA812F7EEDF6}" destId="{8B56D717-31AD-4FE5-B9F3-E4B44C9EF1FB}" srcOrd="1" destOrd="0" presId="urn:microsoft.com/office/officeart/2005/8/layout/orgChart1"/>
    <dgm:cxn modelId="{FFB812C9-1ED4-4898-89DD-AD52E3EA4A8A}" type="presParOf" srcId="{8B56D717-31AD-4FE5-B9F3-E4B44C9EF1FB}" destId="{D875E807-EA07-4E83-9B3A-B5359408A4F4}" srcOrd="0" destOrd="0" presId="urn:microsoft.com/office/officeart/2005/8/layout/orgChart1"/>
    <dgm:cxn modelId="{9BE86DA7-9DEC-4F8D-9C19-015202508924}" type="presParOf" srcId="{8B56D717-31AD-4FE5-B9F3-E4B44C9EF1FB}" destId="{EDD0AD67-F7E8-4FFA-8963-75EDFF87BDF6}" srcOrd="1" destOrd="0" presId="urn:microsoft.com/office/officeart/2005/8/layout/orgChart1"/>
    <dgm:cxn modelId="{93546219-B266-4838-A09C-2F8FD709C169}" type="presParOf" srcId="{EDD0AD67-F7E8-4FFA-8963-75EDFF87BDF6}" destId="{9E3BEC16-E01F-4C92-9D57-4B6A50C69EE5}" srcOrd="0" destOrd="0" presId="urn:microsoft.com/office/officeart/2005/8/layout/orgChart1"/>
    <dgm:cxn modelId="{10EC7852-48A2-4E1D-A2A9-984D62A0689B}" type="presParOf" srcId="{9E3BEC16-E01F-4C92-9D57-4B6A50C69EE5}" destId="{03CCB117-A1D5-467B-8A41-EEA04A0F9E50}" srcOrd="0" destOrd="0" presId="urn:microsoft.com/office/officeart/2005/8/layout/orgChart1"/>
    <dgm:cxn modelId="{D75C6725-549C-48EA-BA90-730C1117863D}" type="presParOf" srcId="{9E3BEC16-E01F-4C92-9D57-4B6A50C69EE5}" destId="{FED38870-BD06-4D7A-9C26-7CEAB1025380}" srcOrd="1" destOrd="0" presId="urn:microsoft.com/office/officeart/2005/8/layout/orgChart1"/>
    <dgm:cxn modelId="{B9673C56-FA2A-4D33-9110-4AF0A8AEBB3F}" type="presParOf" srcId="{EDD0AD67-F7E8-4FFA-8963-75EDFF87BDF6}" destId="{10C52696-7BA8-40E1-85C8-A0BB15CDFA40}" srcOrd="1" destOrd="0" presId="urn:microsoft.com/office/officeart/2005/8/layout/orgChart1"/>
    <dgm:cxn modelId="{7EE00CFB-105F-4768-B03F-8C293939CE2A}" type="presParOf" srcId="{EDD0AD67-F7E8-4FFA-8963-75EDFF87BDF6}" destId="{2E9DBCE4-F040-472E-AD3B-8346F2A462E5}" srcOrd="2" destOrd="0" presId="urn:microsoft.com/office/officeart/2005/8/layout/orgChart1"/>
    <dgm:cxn modelId="{383D36DC-9F1F-4E55-9F43-373E6D6A56E1}" type="presParOf" srcId="{70FCF7C0-566B-4377-B594-CA812F7EEDF6}" destId="{D50DA195-4D99-4525-BACC-534C089818E6}" srcOrd="2" destOrd="0" presId="urn:microsoft.com/office/officeart/2005/8/layout/orgChart1"/>
    <dgm:cxn modelId="{EDC4F0CB-6D39-4F86-A04B-4B7C0D134FE8}" type="presParOf" srcId="{9B933DF2-FADF-436B-AE39-F085E95E27A2}" destId="{A6866C5D-DFB0-4973-9646-1A523FF071A8}" srcOrd="2" destOrd="0" presId="urn:microsoft.com/office/officeart/2005/8/layout/orgChart1"/>
    <dgm:cxn modelId="{9160CDDE-A27C-46DA-A0CF-C1F6511FEB85}" type="presParOf" srcId="{B79C6EBC-9777-4652-A462-C821BAA3E805}" destId="{DA89CA00-E58C-40BF-A3B4-CB8CC6663A4C}" srcOrd="2" destOrd="0" presId="urn:microsoft.com/office/officeart/2005/8/layout/orgChart1"/>
    <dgm:cxn modelId="{98823DB8-DEE9-4F70-A1D6-DFE7AE94A686}" type="presParOf" srcId="{764C6ACE-C70E-4218-9719-66DEF0ADFC88}" destId="{89A486BB-C408-41C5-ABC7-2FF2F8AC4603}" srcOrd="2" destOrd="0" presId="urn:microsoft.com/office/officeart/2005/8/layout/orgChart1"/>
    <dgm:cxn modelId="{0032CA14-8F22-4B75-A9A7-86781DDABD38}" type="presParOf" srcId="{05E1D8E6-8AE3-4A8D-B4A5-DB75F95D9F6B}" destId="{67B863C9-9A0A-4371-A31F-687F1A3E7857}" srcOrd="4" destOrd="0" presId="urn:microsoft.com/office/officeart/2005/8/layout/orgChart1"/>
    <dgm:cxn modelId="{DE2063DD-0765-4442-8758-7AA44BB31C7B}" type="presParOf" srcId="{05E1D8E6-8AE3-4A8D-B4A5-DB75F95D9F6B}" destId="{7B6D822A-C75B-4B07-BEA2-CF69B67D8D36}" srcOrd="5" destOrd="0" presId="urn:microsoft.com/office/officeart/2005/8/layout/orgChart1"/>
    <dgm:cxn modelId="{CE833BC7-ACFA-48E1-B86D-BC202B03BA8D}" type="presParOf" srcId="{7B6D822A-C75B-4B07-BEA2-CF69B67D8D36}" destId="{15BAD8C7-EF52-41EE-8BE4-E5DF0B547225}" srcOrd="0" destOrd="0" presId="urn:microsoft.com/office/officeart/2005/8/layout/orgChart1"/>
    <dgm:cxn modelId="{FA179AAE-1B14-44C3-AC4C-7D7A3770DDFF}" type="presParOf" srcId="{15BAD8C7-EF52-41EE-8BE4-E5DF0B547225}" destId="{B94BC199-D722-48FF-849E-E8A742E02E94}" srcOrd="0" destOrd="0" presId="urn:microsoft.com/office/officeart/2005/8/layout/orgChart1"/>
    <dgm:cxn modelId="{1F1B4CF6-3E12-41FC-9019-322DF7C45312}" type="presParOf" srcId="{15BAD8C7-EF52-41EE-8BE4-E5DF0B547225}" destId="{E757D271-01BC-4120-B357-78B82C7C4EC1}" srcOrd="1" destOrd="0" presId="urn:microsoft.com/office/officeart/2005/8/layout/orgChart1"/>
    <dgm:cxn modelId="{E0D55020-67C5-450F-80BD-35DB7477249B}" type="presParOf" srcId="{7B6D822A-C75B-4B07-BEA2-CF69B67D8D36}" destId="{4E3567CE-637E-4388-8473-F4D150D7AA4C}" srcOrd="1" destOrd="0" presId="urn:microsoft.com/office/officeart/2005/8/layout/orgChart1"/>
    <dgm:cxn modelId="{075F4141-B88B-492F-AF7B-2DBFD5CB1B7F}" type="presParOf" srcId="{4E3567CE-637E-4388-8473-F4D150D7AA4C}" destId="{6DE85A45-CB4D-47F3-9ACC-F4594906E302}" srcOrd="0" destOrd="0" presId="urn:microsoft.com/office/officeart/2005/8/layout/orgChart1"/>
    <dgm:cxn modelId="{22762BF6-0E7B-4537-AEA7-790BD5EA365F}" type="presParOf" srcId="{4E3567CE-637E-4388-8473-F4D150D7AA4C}" destId="{5F887588-D9AB-4105-9A61-65AFED298A58}" srcOrd="1" destOrd="0" presId="urn:microsoft.com/office/officeart/2005/8/layout/orgChart1"/>
    <dgm:cxn modelId="{2AD844E3-C458-40D4-8546-C3213C2B7A3D}" type="presParOf" srcId="{5F887588-D9AB-4105-9A61-65AFED298A58}" destId="{B883B04F-7292-405B-BB9B-B7BFD56D82C8}" srcOrd="0" destOrd="0" presId="urn:microsoft.com/office/officeart/2005/8/layout/orgChart1"/>
    <dgm:cxn modelId="{1ADFBCD4-E7ED-4BFA-8E96-7FD4B2D97F41}" type="presParOf" srcId="{B883B04F-7292-405B-BB9B-B7BFD56D82C8}" destId="{BCDFD281-A009-45A7-A928-433366EE2046}" srcOrd="0" destOrd="0" presId="urn:microsoft.com/office/officeart/2005/8/layout/orgChart1"/>
    <dgm:cxn modelId="{CBD7CE25-1303-449E-B351-FF7DC3D9D065}" type="presParOf" srcId="{B883B04F-7292-405B-BB9B-B7BFD56D82C8}" destId="{F0559782-1B55-4C48-B3F8-28AA1EB82851}" srcOrd="1" destOrd="0" presId="urn:microsoft.com/office/officeart/2005/8/layout/orgChart1"/>
    <dgm:cxn modelId="{C1A084D4-6533-4B68-AE19-53E595801994}" type="presParOf" srcId="{5F887588-D9AB-4105-9A61-65AFED298A58}" destId="{2750B794-ABDD-4041-9160-B11746DB0074}" srcOrd="1" destOrd="0" presId="urn:microsoft.com/office/officeart/2005/8/layout/orgChart1"/>
    <dgm:cxn modelId="{EE2D16EB-255D-42E2-9F7C-A796C7337D0C}" type="presParOf" srcId="{2750B794-ABDD-4041-9160-B11746DB0074}" destId="{C82BD1AF-05ED-4F00-9E74-990527F5AD7B}" srcOrd="0" destOrd="0" presId="urn:microsoft.com/office/officeart/2005/8/layout/orgChart1"/>
    <dgm:cxn modelId="{F2D2B4E3-EF2C-4693-A4EB-2093390A391E}" type="presParOf" srcId="{2750B794-ABDD-4041-9160-B11746DB0074}" destId="{75F001F6-31D4-46E6-A9E4-5CE95DB3C254}" srcOrd="1" destOrd="0" presId="urn:microsoft.com/office/officeart/2005/8/layout/orgChart1"/>
    <dgm:cxn modelId="{C0BAB004-9133-45A2-B392-46CED4A925C5}" type="presParOf" srcId="{75F001F6-31D4-46E6-A9E4-5CE95DB3C254}" destId="{1CADAB3E-F4EB-4FB6-AB95-7E91A142362A}" srcOrd="0" destOrd="0" presId="urn:microsoft.com/office/officeart/2005/8/layout/orgChart1"/>
    <dgm:cxn modelId="{A490C245-E40E-461B-B82F-627DE2F21605}" type="presParOf" srcId="{1CADAB3E-F4EB-4FB6-AB95-7E91A142362A}" destId="{CA2167B4-6C44-41B2-8B09-C682A42AE8AF}" srcOrd="0" destOrd="0" presId="urn:microsoft.com/office/officeart/2005/8/layout/orgChart1"/>
    <dgm:cxn modelId="{018BECEE-942A-408D-984D-01A32DFC4BDE}" type="presParOf" srcId="{1CADAB3E-F4EB-4FB6-AB95-7E91A142362A}" destId="{C67908CB-F342-4839-87A0-E09C1DDDFE51}" srcOrd="1" destOrd="0" presId="urn:microsoft.com/office/officeart/2005/8/layout/orgChart1"/>
    <dgm:cxn modelId="{9EAFB9DC-63D3-48B0-B4D2-DFC940D1905B}" type="presParOf" srcId="{75F001F6-31D4-46E6-A9E4-5CE95DB3C254}" destId="{BCE6546D-7269-4EEB-BEBE-B88D1605AFED}" srcOrd="1" destOrd="0" presId="urn:microsoft.com/office/officeart/2005/8/layout/orgChart1"/>
    <dgm:cxn modelId="{0DF68041-CDA3-438F-8198-B9F4BC74ED6C}" type="presParOf" srcId="{75F001F6-31D4-46E6-A9E4-5CE95DB3C254}" destId="{DE718661-B198-4A9E-87B8-C8ACE34131E1}" srcOrd="2" destOrd="0" presId="urn:microsoft.com/office/officeart/2005/8/layout/orgChart1"/>
    <dgm:cxn modelId="{6BD6745A-590C-4FE5-B45B-D5A170623650}" type="presParOf" srcId="{5F887588-D9AB-4105-9A61-65AFED298A58}" destId="{79B377F5-470A-4410-A2A8-706E67B2A601}" srcOrd="2" destOrd="0" presId="urn:microsoft.com/office/officeart/2005/8/layout/orgChart1"/>
    <dgm:cxn modelId="{9C66923A-0312-495D-8F3F-5B532C3E9C20}" type="presParOf" srcId="{7B6D822A-C75B-4B07-BEA2-CF69B67D8D36}" destId="{231BF71F-B0CC-4100-9757-9884C7365491}" srcOrd="2" destOrd="0" presId="urn:microsoft.com/office/officeart/2005/8/layout/orgChart1"/>
    <dgm:cxn modelId="{8EB22792-47A0-4D3E-A883-F5325C8BBD75}" type="presParOf" srcId="{4DB8E64E-4575-48DE-8183-BF92F58E28AD}" destId="{49E6F6AD-C8FC-4F36-8ED9-E9BBAE729C45}" srcOrd="2" destOrd="0" presId="urn:microsoft.com/office/officeart/2005/8/layout/orgChart1"/>
    <dgm:cxn modelId="{6889F900-A923-4553-BA9A-97EBFBF75CD5}" type="presParOf" srcId="{9BCD3F2B-3CD2-418B-B5B9-07E56B09C11D}" destId="{56FF4CB4-FC45-4E3C-8A7C-2647AF97F50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BD1AF-05ED-4F00-9E74-990527F5AD7B}">
      <dsp:nvSpPr>
        <dsp:cNvPr id="0" name=""/>
        <dsp:cNvSpPr/>
      </dsp:nvSpPr>
      <dsp:spPr>
        <a:xfrm>
          <a:off x="9615641" y="2683226"/>
          <a:ext cx="91440" cy="197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85A45-CB4D-47F3-9ACC-F4594906E302}">
      <dsp:nvSpPr>
        <dsp:cNvPr id="0" name=""/>
        <dsp:cNvSpPr/>
      </dsp:nvSpPr>
      <dsp:spPr>
        <a:xfrm>
          <a:off x="9597071" y="1808702"/>
          <a:ext cx="91440" cy="197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728"/>
              </a:lnTo>
              <a:lnTo>
                <a:pt x="64290" y="98728"/>
              </a:lnTo>
              <a:lnTo>
                <a:pt x="64290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863C9-9A0A-4371-A31F-687F1A3E7857}">
      <dsp:nvSpPr>
        <dsp:cNvPr id="0" name=""/>
        <dsp:cNvSpPr/>
      </dsp:nvSpPr>
      <dsp:spPr>
        <a:xfrm>
          <a:off x="7973647" y="1141111"/>
          <a:ext cx="1669144" cy="197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28"/>
              </a:lnTo>
              <a:lnTo>
                <a:pt x="1669144" y="98728"/>
              </a:lnTo>
              <a:lnTo>
                <a:pt x="1669144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75E807-EA07-4E83-9B3A-B5359408A4F4}">
      <dsp:nvSpPr>
        <dsp:cNvPr id="0" name=""/>
        <dsp:cNvSpPr/>
      </dsp:nvSpPr>
      <dsp:spPr>
        <a:xfrm>
          <a:off x="7759224" y="4422549"/>
          <a:ext cx="91440" cy="197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7F322-FBAE-4C8F-932F-213E6B283E10}">
      <dsp:nvSpPr>
        <dsp:cNvPr id="0" name=""/>
        <dsp:cNvSpPr/>
      </dsp:nvSpPr>
      <dsp:spPr>
        <a:xfrm>
          <a:off x="7759224" y="3548024"/>
          <a:ext cx="91440" cy="197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32A44-D232-4EDF-B9CD-807C2EE9386D}">
      <dsp:nvSpPr>
        <dsp:cNvPr id="0" name=""/>
        <dsp:cNvSpPr/>
      </dsp:nvSpPr>
      <dsp:spPr>
        <a:xfrm>
          <a:off x="7759224" y="2673499"/>
          <a:ext cx="91440" cy="197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63DAD-0888-4B4E-B4BB-0C9B3DC07A0B}">
      <dsp:nvSpPr>
        <dsp:cNvPr id="0" name=""/>
        <dsp:cNvSpPr/>
      </dsp:nvSpPr>
      <dsp:spPr>
        <a:xfrm>
          <a:off x="7759224" y="1798975"/>
          <a:ext cx="91440" cy="197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490964-9BD2-49BB-8241-5E06824346B3}">
      <dsp:nvSpPr>
        <dsp:cNvPr id="0" name=""/>
        <dsp:cNvSpPr/>
      </dsp:nvSpPr>
      <dsp:spPr>
        <a:xfrm>
          <a:off x="7804944" y="1141111"/>
          <a:ext cx="168702" cy="187729"/>
        </a:xfrm>
        <a:custGeom>
          <a:avLst/>
          <a:gdLst/>
          <a:ahLst/>
          <a:cxnLst/>
          <a:rect l="0" t="0" r="0" b="0"/>
          <a:pathLst>
            <a:path>
              <a:moveTo>
                <a:pt x="168702" y="0"/>
              </a:moveTo>
              <a:lnTo>
                <a:pt x="168702" y="89001"/>
              </a:lnTo>
              <a:lnTo>
                <a:pt x="0" y="89001"/>
              </a:lnTo>
              <a:lnTo>
                <a:pt x="0" y="1877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1A550-5F79-4F9F-8443-04C04D2C83A2}">
      <dsp:nvSpPr>
        <dsp:cNvPr id="0" name=""/>
        <dsp:cNvSpPr/>
      </dsp:nvSpPr>
      <dsp:spPr>
        <a:xfrm>
          <a:off x="5863314" y="4422549"/>
          <a:ext cx="91440" cy="197456"/>
        </a:xfrm>
        <a:custGeom>
          <a:avLst/>
          <a:gdLst/>
          <a:ahLst/>
          <a:cxnLst/>
          <a:rect l="0" t="0" r="0" b="0"/>
          <a:pathLst>
            <a:path>
              <a:moveTo>
                <a:pt x="47196" y="0"/>
              </a:moveTo>
              <a:lnTo>
                <a:pt x="47196" y="98728"/>
              </a:lnTo>
              <a:lnTo>
                <a:pt x="45720" y="98728"/>
              </a:lnTo>
              <a:lnTo>
                <a:pt x="45720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1CD1F9-8C0D-4AA5-93F0-E440A2CD2C77}">
      <dsp:nvSpPr>
        <dsp:cNvPr id="0" name=""/>
        <dsp:cNvSpPr/>
      </dsp:nvSpPr>
      <dsp:spPr>
        <a:xfrm>
          <a:off x="5864790" y="3548024"/>
          <a:ext cx="91440" cy="197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23F915-2802-44A4-AEA3-05A2D33B244D}">
      <dsp:nvSpPr>
        <dsp:cNvPr id="0" name=""/>
        <dsp:cNvSpPr/>
      </dsp:nvSpPr>
      <dsp:spPr>
        <a:xfrm>
          <a:off x="5864790" y="2673499"/>
          <a:ext cx="91440" cy="197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86CF4-0C21-457C-B9A4-7476BBB5F3E2}">
      <dsp:nvSpPr>
        <dsp:cNvPr id="0" name=""/>
        <dsp:cNvSpPr/>
      </dsp:nvSpPr>
      <dsp:spPr>
        <a:xfrm>
          <a:off x="5864790" y="1798975"/>
          <a:ext cx="91440" cy="197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50E86-5896-4B22-8BA9-FC5D966F71EF}">
      <dsp:nvSpPr>
        <dsp:cNvPr id="0" name=""/>
        <dsp:cNvSpPr/>
      </dsp:nvSpPr>
      <dsp:spPr>
        <a:xfrm>
          <a:off x="5910510" y="1141111"/>
          <a:ext cx="2063136" cy="187729"/>
        </a:xfrm>
        <a:custGeom>
          <a:avLst/>
          <a:gdLst/>
          <a:ahLst/>
          <a:cxnLst/>
          <a:rect l="0" t="0" r="0" b="0"/>
          <a:pathLst>
            <a:path>
              <a:moveTo>
                <a:pt x="2063136" y="0"/>
              </a:moveTo>
              <a:lnTo>
                <a:pt x="2063136" y="89001"/>
              </a:lnTo>
              <a:lnTo>
                <a:pt x="0" y="89001"/>
              </a:lnTo>
              <a:lnTo>
                <a:pt x="0" y="1877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4C5E2-25D6-4177-908B-17832B65B096}">
      <dsp:nvSpPr>
        <dsp:cNvPr id="0" name=""/>
        <dsp:cNvSpPr/>
      </dsp:nvSpPr>
      <dsp:spPr>
        <a:xfrm>
          <a:off x="4752941" y="473521"/>
          <a:ext cx="3220705" cy="197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728"/>
              </a:lnTo>
              <a:lnTo>
                <a:pt x="3220705" y="98728"/>
              </a:lnTo>
              <a:lnTo>
                <a:pt x="3220705" y="197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FBC23-7CFC-4F7B-9E41-DEAE1F587037}">
      <dsp:nvSpPr>
        <dsp:cNvPr id="0" name=""/>
        <dsp:cNvSpPr/>
      </dsp:nvSpPr>
      <dsp:spPr>
        <a:xfrm>
          <a:off x="2089267" y="1141111"/>
          <a:ext cx="91440" cy="197456"/>
        </a:xfrm>
        <a:custGeom>
          <a:avLst/>
          <a:gdLst/>
          <a:ahLst/>
          <a:cxnLst/>
          <a:rect l="0" t="0" r="0" b="0"/>
          <a:pathLst>
            <a:path>
              <a:moveTo>
                <a:pt x="54295" y="0"/>
              </a:moveTo>
              <a:lnTo>
                <a:pt x="54295" y="98728"/>
              </a:lnTo>
              <a:lnTo>
                <a:pt x="45720" y="98728"/>
              </a:lnTo>
              <a:lnTo>
                <a:pt x="45720" y="1974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1A494-AFFC-40CA-BDBA-F31F5404D0C7}">
      <dsp:nvSpPr>
        <dsp:cNvPr id="0" name=""/>
        <dsp:cNvSpPr/>
      </dsp:nvSpPr>
      <dsp:spPr>
        <a:xfrm>
          <a:off x="2143562" y="473521"/>
          <a:ext cx="2609379" cy="197456"/>
        </a:xfrm>
        <a:custGeom>
          <a:avLst/>
          <a:gdLst/>
          <a:ahLst/>
          <a:cxnLst/>
          <a:rect l="0" t="0" r="0" b="0"/>
          <a:pathLst>
            <a:path>
              <a:moveTo>
                <a:pt x="2609379" y="0"/>
              </a:moveTo>
              <a:lnTo>
                <a:pt x="2609379" y="98728"/>
              </a:lnTo>
              <a:lnTo>
                <a:pt x="0" y="98728"/>
              </a:lnTo>
              <a:lnTo>
                <a:pt x="0" y="1974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16DDD-29FA-4846-9C72-8E22188526A0}">
      <dsp:nvSpPr>
        <dsp:cNvPr id="0" name=""/>
        <dsp:cNvSpPr/>
      </dsp:nvSpPr>
      <dsp:spPr>
        <a:xfrm>
          <a:off x="1303600" y="3387"/>
          <a:ext cx="6898681" cy="470134"/>
        </a:xfrm>
        <a:prstGeom prst="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i="0" kern="1200" dirty="0" err="1"/>
            <a:t>Responsabilitatea</a:t>
          </a:r>
          <a:r>
            <a:rPr lang="en-GB" sz="2400" b="1" i="0" kern="1200" dirty="0"/>
            <a:t> </a:t>
          </a:r>
          <a:r>
            <a:rPr lang="ro-RO" sz="2400" b="1" i="0" kern="1200" dirty="0"/>
            <a:t>Bugetar-Fiscală</a:t>
          </a:r>
          <a:r>
            <a:rPr lang="en-GB" sz="2400" b="1" i="0" kern="1200" dirty="0"/>
            <a:t> </a:t>
          </a:r>
          <a:r>
            <a:rPr lang="ro-RO" sz="2400" b="1" i="0" kern="1200" dirty="0"/>
            <a:t>de Ansamblu</a:t>
          </a:r>
          <a:endParaRPr lang="en-US" sz="2400" b="1" kern="1200" dirty="0"/>
        </a:p>
      </dsp:txBody>
      <dsp:txXfrm>
        <a:off x="1303600" y="3387"/>
        <a:ext cx="6898681" cy="470134"/>
      </dsp:txXfrm>
    </dsp:sp>
    <dsp:sp modelId="{CEE7326C-B606-4D4B-80F5-B7E28E058938}">
      <dsp:nvSpPr>
        <dsp:cNvPr id="0" name=""/>
        <dsp:cNvSpPr/>
      </dsp:nvSpPr>
      <dsp:spPr>
        <a:xfrm>
          <a:off x="0" y="670977"/>
          <a:ext cx="4287124" cy="470134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200" b="1" i="0" kern="1200" dirty="0"/>
            <a:t>Spațiul </a:t>
          </a:r>
          <a:r>
            <a:rPr lang="en-GB" sz="2200" b="1" i="0" kern="1200" dirty="0"/>
            <a:t>/ </a:t>
          </a:r>
          <a:r>
            <a:rPr lang="ro-RO" sz="2200" b="1" i="0" kern="1200" dirty="0"/>
            <a:t>perspectiva bugetar-fiscală</a:t>
          </a:r>
          <a:endParaRPr lang="en-US" sz="2200" b="1" kern="1200" dirty="0"/>
        </a:p>
      </dsp:txBody>
      <dsp:txXfrm>
        <a:off x="0" y="670977"/>
        <a:ext cx="4287124" cy="470134"/>
      </dsp:txXfrm>
    </dsp:sp>
    <dsp:sp modelId="{BB89917E-7B45-4D94-9970-A39A9E1ACF64}">
      <dsp:nvSpPr>
        <dsp:cNvPr id="0" name=""/>
        <dsp:cNvSpPr/>
      </dsp:nvSpPr>
      <dsp:spPr>
        <a:xfrm>
          <a:off x="0" y="1338568"/>
          <a:ext cx="4269974" cy="55711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1" kern="1200" dirty="0">
              <a:solidFill>
                <a:schemeClr val="tx1"/>
              </a:solidFill>
            </a:rPr>
            <a:t>Resursele</a:t>
          </a:r>
          <a:r>
            <a:rPr lang="it-IT" sz="1800" b="1" kern="1200" dirty="0">
              <a:solidFill>
                <a:schemeClr val="tx1"/>
              </a:solidFill>
            </a:rPr>
            <a:t> disponibil</a:t>
          </a:r>
          <a:r>
            <a:rPr lang="ro-RO" sz="1800" b="1" kern="1200" dirty="0">
              <a:solidFill>
                <a:schemeClr val="tx1"/>
              </a:solidFill>
            </a:rPr>
            <a:t>e</a:t>
          </a:r>
          <a:r>
            <a:rPr lang="it-IT" sz="1800" b="1" kern="1200" dirty="0">
              <a:solidFill>
                <a:schemeClr val="tx1"/>
              </a:solidFill>
            </a:rPr>
            <a:t> pentru perioadele curente și viitoare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0" y="1338568"/>
        <a:ext cx="4269974" cy="557113"/>
      </dsp:txXfrm>
    </dsp:sp>
    <dsp:sp modelId="{052BD70A-69E3-4CEB-89B5-FE0E1FA4B3A9}">
      <dsp:nvSpPr>
        <dsp:cNvPr id="0" name=""/>
        <dsp:cNvSpPr/>
      </dsp:nvSpPr>
      <dsp:spPr>
        <a:xfrm>
          <a:off x="6167481" y="670977"/>
          <a:ext cx="3612331" cy="470134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/>
            <a:t>Guvernanța</a:t>
          </a:r>
          <a:r>
            <a:rPr lang="en-US" sz="2200" b="1" kern="1200" dirty="0"/>
            <a:t> </a:t>
          </a:r>
          <a:r>
            <a:rPr lang="en-US" sz="2200" b="1" kern="1200" dirty="0" err="1"/>
            <a:t>Fiscală</a:t>
          </a:r>
          <a:endParaRPr lang="en-US" sz="2200" b="1" kern="1200" dirty="0"/>
        </a:p>
      </dsp:txBody>
      <dsp:txXfrm>
        <a:off x="6167481" y="670977"/>
        <a:ext cx="3612331" cy="470134"/>
      </dsp:txXfrm>
    </dsp:sp>
    <dsp:sp modelId="{8E1B8C1A-D1E2-4D04-88AA-DDBC46AAD9B6}">
      <dsp:nvSpPr>
        <dsp:cNvPr id="0" name=""/>
        <dsp:cNvSpPr/>
      </dsp:nvSpPr>
      <dsp:spPr>
        <a:xfrm>
          <a:off x="5037702" y="1328841"/>
          <a:ext cx="1745617" cy="47013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>
              <a:solidFill>
                <a:schemeClr val="tx1"/>
              </a:solidFill>
            </a:rPr>
            <a:t>Reguli</a:t>
          </a:r>
          <a:r>
            <a:rPr lang="en-US" sz="1900" b="1" kern="1200" dirty="0">
              <a:solidFill>
                <a:schemeClr val="tx1"/>
              </a:solidFill>
            </a:rPr>
            <a:t> </a:t>
          </a:r>
          <a:r>
            <a:rPr lang="ro-RO" sz="1900" b="1" kern="1200" dirty="0">
              <a:solidFill>
                <a:schemeClr val="tx1"/>
              </a:solidFill>
            </a:rPr>
            <a:t>bugetar-</a:t>
          </a:r>
          <a:r>
            <a:rPr lang="en-US" sz="1900" b="1" kern="1200" dirty="0" err="1">
              <a:solidFill>
                <a:schemeClr val="tx1"/>
              </a:solidFill>
            </a:rPr>
            <a:t>fiscale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5037702" y="1328841"/>
        <a:ext cx="1745617" cy="470134"/>
      </dsp:txXfrm>
    </dsp:sp>
    <dsp:sp modelId="{A6BB46B8-1226-4201-BD80-422D53E80FA6}">
      <dsp:nvSpPr>
        <dsp:cNvPr id="0" name=""/>
        <dsp:cNvSpPr/>
      </dsp:nvSpPr>
      <dsp:spPr>
        <a:xfrm>
          <a:off x="5056272" y="1996431"/>
          <a:ext cx="1708476" cy="6770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b="0" kern="1200" dirty="0">
              <a:solidFill>
                <a:schemeClr val="tx1"/>
              </a:solidFill>
            </a:rPr>
            <a:t>L</a:t>
          </a:r>
          <a:r>
            <a:rPr lang="en-US" sz="1600" b="0" kern="1200" dirty="0" err="1">
              <a:solidFill>
                <a:schemeClr val="tx1"/>
              </a:solidFill>
            </a:rPr>
            <a:t>imit</a:t>
          </a:r>
          <a:r>
            <a:rPr lang="ro-RO" sz="1600" b="0" kern="1200" dirty="0">
              <a:solidFill>
                <a:schemeClr val="tx1"/>
              </a:solidFill>
            </a:rPr>
            <a:t>a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datoriei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5056272" y="1996431"/>
        <a:ext cx="1708476" cy="677068"/>
      </dsp:txXfrm>
    </dsp:sp>
    <dsp:sp modelId="{AA23DF7A-5A73-4B61-9702-1337BC31C860}">
      <dsp:nvSpPr>
        <dsp:cNvPr id="0" name=""/>
        <dsp:cNvSpPr/>
      </dsp:nvSpPr>
      <dsp:spPr>
        <a:xfrm>
          <a:off x="5056272" y="2870956"/>
          <a:ext cx="1708476" cy="6770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>
              <a:solidFill>
                <a:schemeClr val="tx1"/>
              </a:solidFill>
            </a:rPr>
            <a:t>Limita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deficitului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bugetar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5056272" y="2870956"/>
        <a:ext cx="1708476" cy="677068"/>
      </dsp:txXfrm>
    </dsp:sp>
    <dsp:sp modelId="{60F41AB8-6561-441F-9298-7370F04B3F5E}">
      <dsp:nvSpPr>
        <dsp:cNvPr id="0" name=""/>
        <dsp:cNvSpPr/>
      </dsp:nvSpPr>
      <dsp:spPr>
        <a:xfrm>
          <a:off x="5056272" y="3745480"/>
          <a:ext cx="1708476" cy="6770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>
              <a:solidFill>
                <a:schemeClr val="tx1"/>
              </a:solidFill>
            </a:rPr>
            <a:t>Reguli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privind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cheltuielile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5056272" y="3745480"/>
        <a:ext cx="1708476" cy="677068"/>
      </dsp:txXfrm>
    </dsp:sp>
    <dsp:sp modelId="{9528D7D1-F14A-47A3-B29E-8DCA86F05822}">
      <dsp:nvSpPr>
        <dsp:cNvPr id="0" name=""/>
        <dsp:cNvSpPr/>
      </dsp:nvSpPr>
      <dsp:spPr>
        <a:xfrm>
          <a:off x="5054796" y="4620005"/>
          <a:ext cx="1708476" cy="6770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err="1">
              <a:solidFill>
                <a:schemeClr val="tx1"/>
              </a:solidFill>
            </a:rPr>
            <a:t>Reguli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privind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veniturile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5054796" y="4620005"/>
        <a:ext cx="1708476" cy="677068"/>
      </dsp:txXfrm>
    </dsp:sp>
    <dsp:sp modelId="{BDE03F0B-05EF-43E7-86CC-8CC24D6C1F31}">
      <dsp:nvSpPr>
        <dsp:cNvPr id="0" name=""/>
        <dsp:cNvSpPr/>
      </dsp:nvSpPr>
      <dsp:spPr>
        <a:xfrm>
          <a:off x="6932135" y="1328841"/>
          <a:ext cx="1745617" cy="47013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>
              <a:solidFill>
                <a:schemeClr val="tx1"/>
              </a:solidFill>
            </a:rPr>
            <a:t>Transparen</a:t>
          </a:r>
          <a:r>
            <a:rPr lang="ro-RO" sz="1900" b="1" kern="1200" dirty="0">
              <a:solidFill>
                <a:schemeClr val="tx1"/>
              </a:solidFill>
            </a:rPr>
            <a:t>ț</a:t>
          </a:r>
          <a:r>
            <a:rPr lang="en-US" sz="1900" b="1" kern="1200" dirty="0">
              <a:solidFill>
                <a:schemeClr val="tx1"/>
              </a:solidFill>
            </a:rPr>
            <a:t>a b</a:t>
          </a:r>
          <a:r>
            <a:rPr lang="ro-RO" sz="1900" b="1" kern="1200" dirty="0" err="1">
              <a:solidFill>
                <a:schemeClr val="tx1"/>
              </a:solidFill>
            </a:rPr>
            <a:t>ugetar-</a:t>
          </a:r>
          <a:r>
            <a:rPr lang="en-US" sz="1900" b="1" kern="1200" dirty="0" err="1">
              <a:solidFill>
                <a:schemeClr val="tx1"/>
              </a:solidFill>
            </a:rPr>
            <a:t>fiscală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6932135" y="1328841"/>
        <a:ext cx="1745617" cy="470134"/>
      </dsp:txXfrm>
    </dsp:sp>
    <dsp:sp modelId="{D62AD007-98CC-479D-9C0E-6748D62DEE2D}">
      <dsp:nvSpPr>
        <dsp:cNvPr id="0" name=""/>
        <dsp:cNvSpPr/>
      </dsp:nvSpPr>
      <dsp:spPr>
        <a:xfrm>
          <a:off x="6950705" y="1996431"/>
          <a:ext cx="1708476" cy="6770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b="0" kern="1200" dirty="0">
              <a:solidFill>
                <a:schemeClr val="tx1"/>
              </a:solidFill>
            </a:rPr>
            <a:t>S</a:t>
          </a:r>
          <a:r>
            <a:rPr lang="en-US" sz="1600" b="0" kern="1200" dirty="0" err="1">
              <a:solidFill>
                <a:schemeClr val="tx1"/>
              </a:solidFill>
            </a:rPr>
            <a:t>upraveghere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independentă</a:t>
          </a:r>
          <a:r>
            <a:rPr lang="en-US" sz="1600" b="0" kern="1200" dirty="0">
              <a:solidFill>
                <a:schemeClr val="tx1"/>
              </a:solidFill>
            </a:rPr>
            <a:t> (</a:t>
          </a:r>
          <a:r>
            <a:rPr lang="en-US" sz="1600" b="0" kern="1200" dirty="0" err="1">
              <a:solidFill>
                <a:schemeClr val="tx1"/>
              </a:solidFill>
            </a:rPr>
            <a:t>Parlamentul</a:t>
          </a:r>
          <a:r>
            <a:rPr lang="en-US" sz="1600" b="0" kern="1200" dirty="0">
              <a:solidFill>
                <a:schemeClr val="tx1"/>
              </a:solidFill>
            </a:rPr>
            <a:t>)</a:t>
          </a:r>
        </a:p>
      </dsp:txBody>
      <dsp:txXfrm>
        <a:off x="6950705" y="1996431"/>
        <a:ext cx="1708476" cy="677068"/>
      </dsp:txXfrm>
    </dsp:sp>
    <dsp:sp modelId="{B1E74D15-27D9-48BB-98F0-8A0B7C32D985}">
      <dsp:nvSpPr>
        <dsp:cNvPr id="0" name=""/>
        <dsp:cNvSpPr/>
      </dsp:nvSpPr>
      <dsp:spPr>
        <a:xfrm>
          <a:off x="6950705" y="2870956"/>
          <a:ext cx="1708476" cy="6770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b="0" kern="1200" dirty="0">
              <a:solidFill>
                <a:schemeClr val="tx1"/>
              </a:solidFill>
            </a:rPr>
            <a:t>C</a:t>
          </a:r>
          <a:r>
            <a:rPr lang="en-US" sz="1600" b="0" kern="1200" dirty="0" err="1">
              <a:solidFill>
                <a:schemeClr val="tx1"/>
              </a:solidFill>
            </a:rPr>
            <a:t>onsiliu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ro-RO" sz="1600" b="0" kern="1200" dirty="0">
              <a:solidFill>
                <a:schemeClr val="tx1"/>
              </a:solidFill>
            </a:rPr>
            <a:t>F</a:t>
          </a:r>
          <a:r>
            <a:rPr lang="en-US" sz="1600" b="0" kern="1200" dirty="0" err="1">
              <a:solidFill>
                <a:schemeClr val="tx1"/>
              </a:solidFill>
            </a:rPr>
            <a:t>iscal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ro-RO" sz="1600" b="0" kern="1200" dirty="0">
              <a:solidFill>
                <a:schemeClr val="tx1"/>
              </a:solidFill>
            </a:rPr>
            <a:t>I</a:t>
          </a:r>
          <a:r>
            <a:rPr lang="en-US" sz="1600" b="0" kern="1200" dirty="0" err="1">
              <a:solidFill>
                <a:schemeClr val="tx1"/>
              </a:solidFill>
            </a:rPr>
            <a:t>ndependent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6950705" y="2870956"/>
        <a:ext cx="1708476" cy="677068"/>
      </dsp:txXfrm>
    </dsp:sp>
    <dsp:sp modelId="{0FCEB88C-204D-476F-BB52-6DB28AFED8D1}">
      <dsp:nvSpPr>
        <dsp:cNvPr id="0" name=""/>
        <dsp:cNvSpPr/>
      </dsp:nvSpPr>
      <dsp:spPr>
        <a:xfrm>
          <a:off x="6950705" y="3745480"/>
          <a:ext cx="1708476" cy="6770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>
              <a:solidFill>
                <a:schemeClr val="tx1"/>
              </a:solidFill>
            </a:rPr>
            <a:t>Audit independent (</a:t>
          </a:r>
          <a:r>
            <a:rPr lang="en-US" sz="1600" b="0" kern="1200" dirty="0" err="1">
              <a:solidFill>
                <a:schemeClr val="tx1"/>
              </a:solidFill>
            </a:rPr>
            <a:t>Instituția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Supremă</a:t>
          </a:r>
          <a:r>
            <a:rPr lang="en-US" sz="1600" b="0" kern="1200" dirty="0">
              <a:solidFill>
                <a:schemeClr val="tx1"/>
              </a:solidFill>
            </a:rPr>
            <a:t> de Audit)</a:t>
          </a:r>
        </a:p>
      </dsp:txBody>
      <dsp:txXfrm>
        <a:off x="6950705" y="3745480"/>
        <a:ext cx="1708476" cy="677068"/>
      </dsp:txXfrm>
    </dsp:sp>
    <dsp:sp modelId="{03CCB117-A1D5-467B-8A41-EEA04A0F9E50}">
      <dsp:nvSpPr>
        <dsp:cNvPr id="0" name=""/>
        <dsp:cNvSpPr/>
      </dsp:nvSpPr>
      <dsp:spPr>
        <a:xfrm>
          <a:off x="6950705" y="4620005"/>
          <a:ext cx="1708476" cy="6770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b="0" kern="1200" dirty="0">
              <a:solidFill>
                <a:schemeClr val="tx1"/>
              </a:solidFill>
            </a:rPr>
            <a:t>P</a:t>
          </a:r>
          <a:r>
            <a:rPr lang="en-US" sz="1600" b="0" kern="1200" dirty="0" err="1">
              <a:solidFill>
                <a:schemeClr val="tx1"/>
              </a:solidFill>
            </a:rPr>
            <a:t>olitici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guvernamentale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ro-RO" sz="1600" b="0" kern="1200" dirty="0">
              <a:solidFill>
                <a:schemeClr val="tx1"/>
              </a:solidFill>
            </a:rPr>
            <a:t>transparente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6950705" y="4620005"/>
        <a:ext cx="1708476" cy="677068"/>
      </dsp:txXfrm>
    </dsp:sp>
    <dsp:sp modelId="{B94BC199-D722-48FF-849E-E8A742E02E94}">
      <dsp:nvSpPr>
        <dsp:cNvPr id="0" name=""/>
        <dsp:cNvSpPr/>
      </dsp:nvSpPr>
      <dsp:spPr>
        <a:xfrm>
          <a:off x="8769982" y="1338568"/>
          <a:ext cx="1745617" cy="47013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>
              <a:solidFill>
                <a:schemeClr val="tx1"/>
              </a:solidFill>
            </a:rPr>
            <a:t>Implementa</a:t>
          </a:r>
          <a:r>
            <a:rPr lang="ro-RO" sz="1900" b="1" kern="1200" dirty="0">
              <a:solidFill>
                <a:schemeClr val="tx1"/>
              </a:solidFill>
            </a:rPr>
            <a:t>re</a:t>
          </a:r>
          <a:endParaRPr lang="en-US" sz="1900" b="1" kern="1200" dirty="0">
            <a:solidFill>
              <a:schemeClr val="tx1"/>
            </a:solidFill>
          </a:endParaRPr>
        </a:p>
      </dsp:txBody>
      <dsp:txXfrm>
        <a:off x="8769982" y="1338568"/>
        <a:ext cx="1745617" cy="470134"/>
      </dsp:txXfrm>
    </dsp:sp>
    <dsp:sp modelId="{BCDFD281-A009-45A7-A928-433366EE2046}">
      <dsp:nvSpPr>
        <dsp:cNvPr id="0" name=""/>
        <dsp:cNvSpPr/>
      </dsp:nvSpPr>
      <dsp:spPr>
        <a:xfrm>
          <a:off x="8807123" y="2006158"/>
          <a:ext cx="1708476" cy="6770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b="0" kern="1200" dirty="0">
              <a:solidFill>
                <a:schemeClr val="tx1"/>
              </a:solidFill>
            </a:rPr>
            <a:t>C</a:t>
          </a:r>
          <a:r>
            <a:rPr lang="en-US" sz="1600" b="0" kern="1200" dirty="0" err="1">
              <a:solidFill>
                <a:schemeClr val="tx1"/>
              </a:solidFill>
            </a:rPr>
            <a:t>adrul</a:t>
          </a:r>
          <a:r>
            <a:rPr lang="en-US" sz="1600" b="0" kern="1200" dirty="0">
              <a:solidFill>
                <a:schemeClr val="tx1"/>
              </a:solidFill>
            </a:rPr>
            <a:t> </a:t>
          </a:r>
          <a:r>
            <a:rPr lang="en-US" sz="1600" b="0" kern="1200" dirty="0" err="1">
              <a:solidFill>
                <a:schemeClr val="tx1"/>
              </a:solidFill>
            </a:rPr>
            <a:t>legislativ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8807123" y="2006158"/>
        <a:ext cx="1708476" cy="677068"/>
      </dsp:txXfrm>
    </dsp:sp>
    <dsp:sp modelId="{CA2167B4-6C44-41B2-8B09-C682A42AE8AF}">
      <dsp:nvSpPr>
        <dsp:cNvPr id="0" name=""/>
        <dsp:cNvSpPr/>
      </dsp:nvSpPr>
      <dsp:spPr>
        <a:xfrm>
          <a:off x="8807123" y="2880683"/>
          <a:ext cx="1708476" cy="677068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0" kern="1200" dirty="0">
              <a:solidFill>
                <a:schemeClr val="tx1"/>
              </a:solidFill>
            </a:rPr>
            <a:t>Cadrul </a:t>
          </a:r>
          <a:r>
            <a:rPr lang="ro-RO" sz="1600" b="0" kern="1200" dirty="0">
              <a:solidFill>
                <a:schemeClr val="tx1"/>
              </a:solidFill>
            </a:rPr>
            <a:t>B</a:t>
          </a:r>
          <a:r>
            <a:rPr lang="pt-BR" sz="1600" b="0" kern="1200" dirty="0">
              <a:solidFill>
                <a:schemeClr val="tx1"/>
              </a:solidFill>
            </a:rPr>
            <a:t>ugetar pe </a:t>
          </a:r>
          <a:r>
            <a:rPr lang="ro-RO" sz="1600" b="0" kern="1200" dirty="0">
              <a:solidFill>
                <a:schemeClr val="tx1"/>
              </a:solidFill>
            </a:rPr>
            <a:t>T</a:t>
          </a:r>
          <a:r>
            <a:rPr lang="pt-BR" sz="1600" b="0" kern="1200" dirty="0">
              <a:solidFill>
                <a:schemeClr val="tx1"/>
              </a:solidFill>
            </a:rPr>
            <a:t>ermen </a:t>
          </a:r>
          <a:r>
            <a:rPr lang="ro-RO" sz="1600" b="0" kern="1200" dirty="0">
              <a:solidFill>
                <a:schemeClr val="tx1"/>
              </a:solidFill>
            </a:rPr>
            <a:t>M</a:t>
          </a:r>
          <a:r>
            <a:rPr lang="pt-BR" sz="1600" b="0" kern="1200" dirty="0">
              <a:solidFill>
                <a:schemeClr val="tx1"/>
              </a:solidFill>
            </a:rPr>
            <a:t>ediu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8807123" y="2880683"/>
        <a:ext cx="1708476" cy="677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0.21306</cdr:x>
      <cdr:y>0.5</cdr:y>
    </cdr:from>
    <cdr:to>
      <cdr:x>0.43323</cdr:x>
      <cdr:y>0.72725</cdr:y>
    </cdr:to>
    <cdr:sp macro="" textlink="">
      <cdr:nvSpPr>
        <cdr:cNvPr id="2" name="Oval Callout 1"/>
        <cdr:cNvSpPr/>
      </cdr:nvSpPr>
      <cdr:spPr>
        <a:xfrm xmlns:a="http://schemas.openxmlformats.org/drawingml/2006/main" flipH="1">
          <a:off x="2093911" y="2304000"/>
          <a:ext cx="2163901" cy="1047164"/>
        </a:xfrm>
        <a:prstGeom xmlns:a="http://schemas.openxmlformats.org/drawingml/2006/main" prst="wedgeEllipseCallout">
          <a:avLst>
            <a:gd name="adj1" fmla="val -125181"/>
            <a:gd name="adj2" fmla="val -85261"/>
          </a:avLst>
        </a:prstGeom>
        <a:solidFill xmlns:a="http://schemas.openxmlformats.org/drawingml/2006/main">
          <a:schemeClr val="bg1"/>
        </a:solidFill>
        <a:ln xmlns:a="http://schemas.openxmlformats.org/drawingml/2006/main" w="2222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b="1" dirty="0" err="1">
              <a:solidFill>
                <a:srgbClr val="FF0000"/>
              </a:solidFill>
            </a:rPr>
            <a:t>Limita</a:t>
          </a:r>
          <a:r>
            <a:rPr lang="en-GB" b="1" dirty="0">
              <a:solidFill>
                <a:srgbClr val="FF0000"/>
              </a:solidFill>
            </a:rPr>
            <a:t> PSC </a:t>
          </a:r>
          <a:r>
            <a:rPr lang="en-GB" b="1" dirty="0" err="1">
              <a:solidFill>
                <a:srgbClr val="FF0000"/>
              </a:solidFill>
            </a:rPr>
            <a:t>privind</a:t>
          </a:r>
          <a:r>
            <a:rPr lang="en-GB" b="1" dirty="0">
              <a:solidFill>
                <a:srgbClr val="FF0000"/>
              </a:solidFill>
            </a:rPr>
            <a:t> DEFICITUL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0.67971</cdr:x>
      <cdr:y>0.1509</cdr:y>
    </cdr:from>
    <cdr:to>
      <cdr:x>0.90623</cdr:x>
      <cdr:y>0.43102</cdr:y>
    </cdr:to>
    <cdr:sp macro="" textlink="">
      <cdr:nvSpPr>
        <cdr:cNvPr id="2" name="Oval Callout 1"/>
        <cdr:cNvSpPr/>
      </cdr:nvSpPr>
      <cdr:spPr>
        <a:xfrm xmlns:a="http://schemas.openxmlformats.org/drawingml/2006/main" flipH="1">
          <a:off x="6680200" y="695325"/>
          <a:ext cx="2226200" cy="1290825"/>
        </a:xfrm>
        <a:prstGeom xmlns:a="http://schemas.openxmlformats.org/drawingml/2006/main" prst="wedgeEllipseCallout">
          <a:avLst>
            <a:gd name="adj1" fmla="val 121798"/>
            <a:gd name="adj2" fmla="val 83924"/>
          </a:avLst>
        </a:prstGeom>
        <a:solidFill xmlns:a="http://schemas.openxmlformats.org/drawingml/2006/main">
          <a:schemeClr val="bg1"/>
        </a:solidFill>
        <a:ln xmlns:a="http://schemas.openxmlformats.org/drawingml/2006/main" w="2222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b="1" dirty="0" err="1">
              <a:solidFill>
                <a:srgbClr val="FF0000"/>
              </a:solidFill>
            </a:rPr>
            <a:t>Limita</a:t>
          </a:r>
          <a:r>
            <a:rPr lang="en-GB" b="1" dirty="0">
              <a:solidFill>
                <a:srgbClr val="FF0000"/>
              </a:solidFill>
            </a:rPr>
            <a:t> PSC </a:t>
          </a:r>
          <a:r>
            <a:rPr lang="en-GB" b="1" dirty="0" err="1">
              <a:solidFill>
                <a:srgbClr val="FF0000"/>
              </a:solidFill>
            </a:rPr>
            <a:t>privind</a:t>
          </a:r>
          <a:r>
            <a:rPr lang="en-GB" b="1" dirty="0">
              <a:solidFill>
                <a:srgbClr val="FF0000"/>
              </a:solidFill>
            </a:rPr>
            <a:t> </a:t>
          </a:r>
          <a:r>
            <a:rPr lang="en-GB" b="1" dirty="0" err="1">
              <a:solidFill>
                <a:srgbClr val="FF0000"/>
              </a:solidFill>
            </a:rPr>
            <a:t>Datoria</a:t>
          </a:r>
          <a:r>
            <a:rPr lang="en-GB" b="1" dirty="0">
              <a:solidFill>
                <a:srgbClr val="FF0000"/>
              </a:solidFill>
            </a:rPr>
            <a:t> </a:t>
          </a:r>
          <a:r>
            <a:rPr lang="en-GB" b="1" dirty="0" err="1">
              <a:solidFill>
                <a:srgbClr val="FF0000"/>
              </a:solidFill>
            </a:rPr>
            <a:t>Publică</a:t>
          </a:r>
          <a:endParaRPr lang="en-GB" b="1" dirty="0">
            <a:solidFill>
              <a:srgbClr val="FF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03/11/2016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37F5C-C772-483D-B72C-E25564FF2F3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64123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03/11/2016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7C05F-74EC-47E2-8A1A-E668C4AC01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52038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7C05F-74EC-47E2-8A1A-E668C4AC019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03/11/2016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41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M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Guvernanța fiscală are mai multe obiective, printre care: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o-M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Atingerea pozițiilor bugetare solide, în special prin limitarea deficitului, adică prevenirea tendinței de a  promova politici fiscale </a:t>
            </a:r>
            <a:r>
              <a:rPr lang="ro-MO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nesustenabile</a:t>
            </a:r>
            <a:r>
              <a:rPr lang="ro-M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care generează deficite mari și creșterea ponderii datoriei;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o-M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Reducerea ciclicității politicii bugetar-fiscale, și;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o-M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Îmbunătățirea eficienței cheltuielilor publice.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03/11/2016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7C05F-74EC-47E2-8A1A-E668C4AC019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702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7C05F-74EC-47E2-8A1A-E668C4AC019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03/11/2016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648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7C05F-74EC-47E2-8A1A-E668C4AC019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03/11/2016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274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Pe parcursul anului bugetar în curs nu pot fi puse în aplicare decizii care conduc la reducerea veniturilor şi/sau majorarea cheltuielilor bugetare, dacă impactul financiar al acestora nu este prevăzut în buget.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03/11/2016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7C05F-74EC-47E2-8A1A-E668C4AC019A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Prin noua lege este clarificat rolul MF, stabilind foarte clar competentele si</a:t>
            </a:r>
            <a:r>
              <a:rPr lang="ro-RO" baseline="0" dirty="0"/>
              <a:t> </a:t>
            </a:r>
            <a:r>
              <a:rPr lang="ro-RO" baseline="0" dirty="0" err="1"/>
              <a:t>responsabilitatile</a:t>
            </a:r>
            <a:r>
              <a:rPr lang="ro-RO" dirty="0"/>
              <a:t> MF. In contextul guvernantei fiscale, MF ii revine rolul</a:t>
            </a:r>
            <a:r>
              <a:rPr lang="ro-RO" baseline="0" dirty="0"/>
              <a:t> si locul cheie, de aceea este necesar de a consolida….</a:t>
            </a:r>
          </a:p>
          <a:p>
            <a:endParaRPr lang="ro-RO" baseline="0" dirty="0"/>
          </a:p>
          <a:p>
            <a:r>
              <a:rPr lang="en-US" baseline="0" dirty="0" err="1">
                <a:solidFill>
                  <a:srgbClr val="FF0000"/>
                </a:solidFill>
              </a:rPr>
              <a:t>este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baseline="0" dirty="0" err="1">
                <a:solidFill>
                  <a:srgbClr val="FF0000"/>
                </a:solidFill>
              </a:rPr>
              <a:t>nevoie</a:t>
            </a:r>
            <a:r>
              <a:rPr lang="en-US" baseline="0" dirty="0">
                <a:solidFill>
                  <a:srgbClr val="FF0000"/>
                </a:solidFill>
              </a:rPr>
              <a:t> de </a:t>
            </a:r>
            <a:r>
              <a:rPr lang="en-US" baseline="0" dirty="0" err="1">
                <a:solidFill>
                  <a:srgbClr val="FF0000"/>
                </a:solidFill>
              </a:rPr>
              <a:t>dezvoltat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baseline="0" dirty="0" err="1">
                <a:solidFill>
                  <a:srgbClr val="FF0000"/>
                </a:solidFill>
              </a:rPr>
              <a:t>capacitatile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baseline="0" dirty="0" err="1">
                <a:solidFill>
                  <a:srgbClr val="FF0000"/>
                </a:solidFill>
              </a:rPr>
              <a:t>analitice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baseline="0" dirty="0" err="1">
                <a:solidFill>
                  <a:srgbClr val="FF0000"/>
                </a:solidFill>
              </a:rPr>
              <a:t>si</a:t>
            </a:r>
            <a:r>
              <a:rPr lang="en-US" baseline="0" dirty="0">
                <a:solidFill>
                  <a:srgbClr val="FF0000"/>
                </a:solidFill>
              </a:rPr>
              <a:t> de </a:t>
            </a:r>
            <a:r>
              <a:rPr lang="en-US" baseline="0" dirty="0" err="1">
                <a:solidFill>
                  <a:srgbClr val="FF0000"/>
                </a:solidFill>
              </a:rPr>
              <a:t>prognoza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baseline="0" dirty="0" err="1">
                <a:solidFill>
                  <a:srgbClr val="FF0000"/>
                </a:solidFill>
              </a:rPr>
              <a:t>macrofiscala</a:t>
            </a:r>
            <a:r>
              <a:rPr lang="en-US" baseline="0" dirty="0">
                <a:solidFill>
                  <a:srgbClr val="FF0000"/>
                </a:solidFill>
              </a:rPr>
              <a:t>, de </a:t>
            </a:r>
            <a:r>
              <a:rPr lang="en-US" baseline="0" dirty="0" err="1">
                <a:solidFill>
                  <a:srgbClr val="FF0000"/>
                </a:solidFill>
              </a:rPr>
              <a:t>evaluare</a:t>
            </a:r>
            <a:r>
              <a:rPr lang="en-US" baseline="0" dirty="0">
                <a:solidFill>
                  <a:srgbClr val="FF0000"/>
                </a:solidFill>
              </a:rPr>
              <a:t> a </a:t>
            </a:r>
            <a:r>
              <a:rPr lang="en-US" baseline="0" dirty="0" err="1">
                <a:solidFill>
                  <a:srgbClr val="FF0000"/>
                </a:solidFill>
              </a:rPr>
              <a:t>riscurilor</a:t>
            </a:r>
            <a:r>
              <a:rPr lang="en-US" baseline="0" dirty="0">
                <a:solidFill>
                  <a:srgbClr val="FF0000"/>
                </a:solidFill>
              </a:rPr>
              <a:t> </a:t>
            </a:r>
            <a:r>
              <a:rPr lang="en-US" baseline="0" dirty="0" err="1">
                <a:solidFill>
                  <a:srgbClr val="FF0000"/>
                </a:solidFill>
              </a:rPr>
              <a:t>bugetare</a:t>
            </a:r>
            <a:r>
              <a:rPr lang="en-US" baseline="0" dirty="0">
                <a:solidFill>
                  <a:srgbClr val="FF0000"/>
                </a:solidFill>
              </a:rPr>
              <a:t>, etc.</a:t>
            </a:r>
            <a:endParaRPr lang="ro-RO" baseline="0" dirty="0">
              <a:solidFill>
                <a:srgbClr val="FF0000"/>
              </a:solidFill>
            </a:endParaRPr>
          </a:p>
          <a:p>
            <a:r>
              <a:rPr lang="ro-RO" baseline="0" dirty="0">
                <a:solidFill>
                  <a:srgbClr val="FF0000"/>
                </a:solidFill>
              </a:rPr>
              <a:t>In elaborarea si analiza prognozelor </a:t>
            </a:r>
            <a:r>
              <a:rPr lang="ro-RO" baseline="0" dirty="0" err="1">
                <a:solidFill>
                  <a:srgbClr val="FF0000"/>
                </a:solidFill>
              </a:rPr>
              <a:t>macrobugetare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03/11/2016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7C05F-74EC-47E2-8A1A-E668C4AC019A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Procedurile existente, respectarea de </a:t>
            </a:r>
            <a:r>
              <a:rPr lang="ro-RO" dirty="0" err="1"/>
              <a:t>catre</a:t>
            </a:r>
            <a:r>
              <a:rPr lang="ro-RO" dirty="0"/>
              <a:t> </a:t>
            </a:r>
            <a:r>
              <a:rPr lang="ro-RO" dirty="0" err="1"/>
              <a:t>autoritati</a:t>
            </a:r>
            <a:r>
              <a:rPr lang="ro-RO" dirty="0"/>
              <a:t> a </a:t>
            </a:r>
            <a:r>
              <a:rPr lang="ro-RO" dirty="0" err="1"/>
              <a:t>prioritatilor</a:t>
            </a:r>
            <a:r>
              <a:rPr lang="ro-RO" dirty="0"/>
              <a:t> si a limitelor de cheltuieli aprobate in CBTM la elaborarea</a:t>
            </a:r>
            <a:r>
              <a:rPr lang="ro-RO" baseline="0" dirty="0"/>
              <a:t> propunerilor de buget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03/11/2016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7C05F-74EC-47E2-8A1A-E668C4AC019A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Caracteristicile </a:t>
            </a:r>
            <a:r>
              <a:rPr lang="ro-R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bază</a:t>
            </a:r>
            <a:r>
              <a:rPr lang="el-G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ale unui consiliu fiscal bine conceput includ: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l-G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Independență</a:t>
            </a:r>
            <a:r>
              <a:rPr lang="ro-RO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funcțională</a:t>
            </a:r>
            <a:r>
              <a:rPr lang="el-G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l-G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Capacități analitice puternice;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Rapoartele și declarațiile pe scară largă reflectate în mass-media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03/11/2016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7C05F-74EC-47E2-8A1A-E668C4AC019A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57314"/>
            <a:ext cx="9144000" cy="2180910"/>
          </a:xfrm>
          <a:prstGeom prst="rect">
            <a:avLst/>
          </a:prstGeom>
        </p:spPr>
        <p:txBody>
          <a:bodyPr anchor="ctr" anchorCtr="0"/>
          <a:lstStyle>
            <a:lvl1pPr algn="ctr">
              <a:defRPr sz="4000" b="1" u="none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2621" y="3843338"/>
            <a:ext cx="8386763" cy="14144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>
                <a:solidFill>
                  <a:srgbClr val="FF0000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06227" y="3070224"/>
            <a:ext cx="468000" cy="468000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9AD505F7-6A86-45B2-A469-03207D9B7DF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957767" y="3257550"/>
            <a:ext cx="1843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295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846000"/>
            <a:ext cx="9352800" cy="694800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22247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1706227" y="3070224"/>
            <a:ext cx="468000" cy="46800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D505F7-6A86-45B2-A469-03207D9B7DFA}" type="slidenum">
              <a:rPr lang="en-GB" sz="1800" smtClean="0">
                <a:solidFill>
                  <a:schemeClr val="accent5">
                    <a:lumMod val="50000"/>
                  </a:schemeClr>
                </a:solidFill>
              </a:rPr>
              <a:pPr/>
              <a:t>‹#›</a:t>
            </a:fld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0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96299" y="1285878"/>
            <a:ext cx="2628900" cy="4801413"/>
          </a:xfrm>
          <a:prstGeom prst="rect">
            <a:avLst/>
          </a:prstGeom>
        </p:spPr>
        <p:txBody>
          <a:bodyPr vert="eaVert" anchor="ctr"/>
          <a:lstStyle>
            <a:lvl1pPr>
              <a:defRPr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85878"/>
            <a:ext cx="7734300" cy="48014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1706227" y="3070224"/>
            <a:ext cx="468000" cy="46800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D505F7-6A86-45B2-A469-03207D9B7DFA}" type="slidenum">
              <a:rPr lang="en-GB" sz="1800" smtClean="0"/>
              <a:pPr/>
              <a:t>‹#›</a:t>
            </a:fld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1429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862018"/>
            <a:ext cx="9353551" cy="695325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5924"/>
            <a:ext cx="10515600" cy="44666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1706227" y="3070224"/>
            <a:ext cx="468000" cy="46800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D505F7-6A86-45B2-A469-03207D9B7DFA}" type="slidenum">
              <a:rPr lang="en-GB" sz="1800" smtClean="0">
                <a:solidFill>
                  <a:schemeClr val="accent5">
                    <a:lumMod val="50000"/>
                  </a:schemeClr>
                </a:solidFill>
              </a:rPr>
              <a:pPr/>
              <a:t>‹#›</a:t>
            </a:fld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846000"/>
            <a:ext cx="9352800" cy="694800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800" y="1684799"/>
            <a:ext cx="10515600" cy="45200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06227" y="3070224"/>
            <a:ext cx="468000" cy="468000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9AD505F7-6A86-45B2-A469-03207D9B7D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55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846000"/>
            <a:ext cx="9352800" cy="694800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85925"/>
            <a:ext cx="5181600" cy="44797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85925"/>
            <a:ext cx="5181600" cy="44797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06227" y="3070224"/>
            <a:ext cx="468000" cy="468000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9AD505F7-6A86-45B2-A469-03207D9B7D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17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846000"/>
            <a:ext cx="9352800" cy="694800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083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083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06227" y="3070224"/>
            <a:ext cx="468000" cy="468000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9AD505F7-6A86-45B2-A469-03207D9B7D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43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846000"/>
            <a:ext cx="9352800" cy="694800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06227" y="3070224"/>
            <a:ext cx="468000" cy="468000"/>
          </a:xfrm>
          <a:prstGeom prst="rect">
            <a:avLst/>
          </a:prstGeom>
        </p:spPr>
        <p:txBody>
          <a:bodyPr anchor="ctr" anchorCtr="0"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9AD505F7-6A86-45B2-A469-03207D9B7D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81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706227" y="3070224"/>
            <a:ext cx="468000" cy="46800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D505F7-6A86-45B2-A469-03207D9B7DFA}" type="slidenum">
              <a:rPr lang="en-GB" sz="1800" smtClean="0">
                <a:solidFill>
                  <a:schemeClr val="accent5">
                    <a:lumMod val="50000"/>
                  </a:schemeClr>
                </a:solidFill>
              </a:rPr>
              <a:pPr/>
              <a:t>‹#›</a:t>
            </a:fld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14425"/>
            <a:ext cx="3932237" cy="934790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3163" y="1114425"/>
            <a:ext cx="6172200" cy="4985928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86012"/>
            <a:ext cx="3932237" cy="38143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06227" y="3070224"/>
            <a:ext cx="468000" cy="468000"/>
          </a:xfrm>
          <a:prstGeom prst="rect">
            <a:avLst/>
          </a:prstGeom>
        </p:spPr>
        <p:txBody>
          <a:bodyPr anchor="ctr" anchorCtr="0"/>
          <a:lstStyle>
            <a:lvl1pPr algn="ctr">
              <a:defRPr/>
            </a:lvl1pPr>
          </a:lstStyle>
          <a:p>
            <a:fld id="{9AD505F7-6A86-45B2-A469-03207D9B7DF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28713"/>
            <a:ext cx="3932237" cy="1328737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53025" y="914400"/>
            <a:ext cx="6172200" cy="52120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5">
                    <a:lumMod val="50000"/>
                  </a:schemeClr>
                </a:solidFill>
              </a:defRPr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14613"/>
            <a:ext cx="3932237" cy="3511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706227" y="3070224"/>
            <a:ext cx="468000" cy="46800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AD505F7-6A86-45B2-A469-03207D9B7DFA}" type="slidenum">
              <a:rPr lang="en-GB" sz="1800" smtClean="0"/>
              <a:pPr/>
              <a:t>‹#›</a:t>
            </a:fld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1390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mailto:cancelaria@mf.gov.md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3" y="180001"/>
            <a:ext cx="1080000" cy="74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0" y="6321754"/>
            <a:ext cx="12096000" cy="358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600" b="1" i="0" kern="1200" dirty="0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Str. Constantin </a:t>
            </a:r>
            <a:r>
              <a:rPr lang="en-GB" sz="1600" b="1" i="0" kern="1200" dirty="0" err="1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Tănase</a:t>
            </a:r>
            <a:r>
              <a:rPr lang="en-GB" sz="1600" b="1" i="0" kern="1200" dirty="0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, 7, </a:t>
            </a:r>
            <a:r>
              <a:rPr lang="en-GB" sz="1600" b="1" i="0" kern="1200" dirty="0" err="1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Chișinău</a:t>
            </a:r>
            <a:r>
              <a:rPr lang="en-GB" sz="1600" b="1" i="0" kern="1200" dirty="0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, MD-2005, </a:t>
            </a:r>
            <a:r>
              <a:rPr lang="en-GB" sz="1600" b="1" i="0" kern="1200" dirty="0" err="1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Republica</a:t>
            </a:r>
            <a:r>
              <a:rPr lang="en-GB" sz="1600" b="1" i="0" kern="1200" dirty="0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Moldova. Tel: +373-22-226629, Fax: +373-22-240005, E-mail: </a:t>
            </a:r>
            <a:r>
              <a:rPr lang="en-GB" sz="1600" b="1" i="0" kern="1200" dirty="0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cancelaria@mf.gov.md</a:t>
            </a:r>
            <a:r>
              <a:rPr lang="en-GB" sz="1600" b="1" i="0" kern="1200" dirty="0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600" b="1" dirty="0">
              <a:solidFill>
                <a:schemeClr val="accent5">
                  <a:lumMod val="7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623792" y="132764"/>
            <a:ext cx="8865867" cy="45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2200" b="1" i="0" kern="1200" dirty="0">
                <a:solidFill>
                  <a:schemeClr val="accent5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MINISTERUL FINANȚELOR AL REPUBLICII MOLDOVA</a:t>
            </a:r>
            <a:endParaRPr lang="en-GB" sz="2200" b="1" u="none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1707957" y="591608"/>
            <a:ext cx="9007363" cy="332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220892" y="6288477"/>
            <a:ext cx="11664000" cy="1680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202" y="153875"/>
            <a:ext cx="801271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8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21765"/>
            <a:ext cx="9144000" cy="2612609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US" dirty="0"/>
              <a:t>GUVERNAN</a:t>
            </a:r>
            <a:r>
              <a:rPr lang="ro-RO" dirty="0"/>
              <a:t>ȚA</a:t>
            </a:r>
            <a:r>
              <a:rPr lang="en-US" dirty="0"/>
              <a:t> FISCALĂ ÎN REPUBLICA MOLDOVA ȘI </a:t>
            </a:r>
            <a:r>
              <a:rPr lang="ro-RO" dirty="0"/>
              <a:t>OPORTUNITATEA</a:t>
            </a:r>
            <a:r>
              <a:rPr lang="en-US" dirty="0"/>
              <a:t> CREĂRII UNUI CONSILIU FISCAL</a:t>
            </a:r>
            <a:r>
              <a:rPr lang="en-GB" dirty="0"/>
              <a:t/>
            </a:r>
            <a:br>
              <a:rPr lang="en-GB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2800" b="1" u="sng" dirty="0"/>
              <a:t>03 </a:t>
            </a:r>
            <a:r>
              <a:rPr lang="en-US" sz="2800" b="1" u="sng" dirty="0" err="1"/>
              <a:t>noiembrie</a:t>
            </a:r>
            <a:r>
              <a:rPr lang="en-US" sz="2800" b="1" u="sng" dirty="0"/>
              <a:t>, 2016</a:t>
            </a:r>
            <a:endParaRPr lang="en-GB" sz="28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8325" y="4368531"/>
            <a:ext cx="8515350" cy="1519236"/>
          </a:xfrm>
        </p:spPr>
        <p:txBody>
          <a:bodyPr/>
          <a:lstStyle/>
          <a:p>
            <a:r>
              <a:rPr lang="en-GB" sz="3500" b="1" dirty="0" err="1">
                <a:solidFill>
                  <a:srgbClr val="0070C0"/>
                </a:solidFill>
              </a:rPr>
              <a:t>Consultare</a:t>
            </a:r>
            <a:r>
              <a:rPr lang="en-GB" sz="3500" b="1" dirty="0">
                <a:solidFill>
                  <a:srgbClr val="0070C0"/>
                </a:solidFill>
              </a:rPr>
              <a:t> </a:t>
            </a:r>
            <a:r>
              <a:rPr lang="en-GB" sz="3500" b="1" dirty="0" err="1">
                <a:solidFill>
                  <a:srgbClr val="0070C0"/>
                </a:solidFill>
              </a:rPr>
              <a:t>Publică</a:t>
            </a:r>
            <a:endParaRPr lang="en-GB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05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653142"/>
            <a:ext cx="9477936" cy="690465"/>
          </a:xfrm>
        </p:spPr>
        <p:txBody>
          <a:bodyPr/>
          <a:lstStyle/>
          <a:p>
            <a:pPr algn="ctr"/>
            <a:r>
              <a:rPr lang="en-GB" dirty="0"/>
              <a:t>2. </a:t>
            </a:r>
            <a:r>
              <a:rPr lang="ro-RO" dirty="0"/>
              <a:t>Regulile Bugetar-F</a:t>
            </a:r>
            <a:r>
              <a:rPr lang="en-GB" dirty="0" err="1"/>
              <a:t>iscale</a:t>
            </a:r>
            <a:r>
              <a:rPr lang="en-GB" dirty="0"/>
              <a:t> </a:t>
            </a:r>
            <a:r>
              <a:rPr lang="ro-RO" dirty="0"/>
              <a:t>î</a:t>
            </a:r>
            <a:r>
              <a:rPr lang="en-GB" dirty="0"/>
              <a:t>n </a:t>
            </a:r>
            <a:r>
              <a:rPr lang="ro-RO" dirty="0"/>
              <a:t>Republica </a:t>
            </a:r>
            <a:r>
              <a:rPr lang="en-GB" dirty="0"/>
              <a:t>Moldova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56" y="1303515"/>
            <a:ext cx="10841966" cy="4808999"/>
          </a:xfrm>
        </p:spPr>
        <p:txBody>
          <a:bodyPr/>
          <a:lstStyle/>
          <a:p>
            <a:pPr marL="447675" indent="-447675">
              <a:spcBef>
                <a:spcPts val="1200"/>
              </a:spcBef>
            </a:pPr>
            <a:r>
              <a:rPr lang="en-GB" sz="2200" dirty="0" err="1"/>
              <a:t>Plafonul</a:t>
            </a:r>
            <a:r>
              <a:rPr lang="en-GB" sz="2200" dirty="0"/>
              <a:t> </a:t>
            </a:r>
            <a:r>
              <a:rPr lang="en-GB" sz="2200" dirty="0" err="1"/>
              <a:t>pentru</a:t>
            </a:r>
            <a:r>
              <a:rPr lang="en-GB" sz="2200" dirty="0"/>
              <a:t> deficit</a:t>
            </a:r>
            <a:r>
              <a:rPr lang="ro-RO" sz="2200" dirty="0"/>
              <a:t>ul </a:t>
            </a:r>
            <a:r>
              <a:rPr lang="en-GB" sz="2200" dirty="0" err="1"/>
              <a:t>Buget</a:t>
            </a:r>
            <a:r>
              <a:rPr lang="ro-RO" sz="2200" dirty="0"/>
              <a:t>ului </a:t>
            </a:r>
            <a:r>
              <a:rPr lang="en-GB" sz="2200" dirty="0"/>
              <a:t>Public Na</a:t>
            </a:r>
            <a:r>
              <a:rPr lang="ro-RO" sz="2200" dirty="0"/>
              <a:t>ț</a:t>
            </a:r>
            <a:r>
              <a:rPr lang="en-GB" sz="2200" dirty="0" err="1"/>
              <a:t>ional</a:t>
            </a:r>
            <a:r>
              <a:rPr lang="en-GB" sz="2200" dirty="0"/>
              <a:t> (</a:t>
            </a:r>
            <a:r>
              <a:rPr lang="en-GB" sz="2200" dirty="0" err="1"/>
              <a:t>exclu</a:t>
            </a:r>
            <a:r>
              <a:rPr lang="ro-RO" sz="2200" dirty="0"/>
              <a:t>zând</a:t>
            </a:r>
            <a:r>
              <a:rPr lang="en-GB" sz="2200" dirty="0"/>
              <a:t> grant</a:t>
            </a:r>
            <a:r>
              <a:rPr lang="ro-RO" sz="2200" dirty="0"/>
              <a:t>urile</a:t>
            </a:r>
            <a:r>
              <a:rPr lang="en-GB" sz="2200" dirty="0"/>
              <a:t>) </a:t>
            </a:r>
            <a:r>
              <a:rPr lang="ro-RO" sz="2200" dirty="0"/>
              <a:t>de</a:t>
            </a:r>
            <a:r>
              <a:rPr lang="en-GB" sz="2200" dirty="0"/>
              <a:t> </a:t>
            </a:r>
            <a:r>
              <a:rPr lang="en-GB" sz="2200" u="sng" dirty="0"/>
              <a:t>2.5% </a:t>
            </a:r>
            <a:r>
              <a:rPr lang="ro-RO" sz="2200" u="sng" dirty="0"/>
              <a:t>din</a:t>
            </a:r>
            <a:r>
              <a:rPr lang="en-GB" sz="2200" u="sng" dirty="0"/>
              <a:t> </a:t>
            </a:r>
            <a:r>
              <a:rPr lang="ro-RO" sz="2200" u="sng" dirty="0"/>
              <a:t>PIB</a:t>
            </a:r>
            <a:r>
              <a:rPr lang="en-GB" sz="2200" dirty="0"/>
              <a:t> </a:t>
            </a:r>
            <a:r>
              <a:rPr lang="ro-RO" sz="2200" dirty="0"/>
              <a:t>urmează să intre în vigoare începând cu anul </a:t>
            </a:r>
            <a:r>
              <a:rPr lang="en-GB" sz="2200" dirty="0"/>
              <a:t>2018 </a:t>
            </a:r>
            <a:r>
              <a:rPr lang="en-GB" sz="2200" i="1" dirty="0"/>
              <a:t>(Art</a:t>
            </a:r>
            <a:r>
              <a:rPr lang="ro-RO" sz="2200" i="1" dirty="0"/>
              <a:t>.</a:t>
            </a:r>
            <a:r>
              <a:rPr lang="en-GB" sz="2200" i="1" dirty="0"/>
              <a:t> 15, </a:t>
            </a:r>
            <a:r>
              <a:rPr lang="en-GB" sz="2200" i="1" dirty="0" err="1"/>
              <a:t>Legea</a:t>
            </a:r>
            <a:r>
              <a:rPr lang="en-GB" sz="2200" i="1" dirty="0"/>
              <a:t> nr.181);</a:t>
            </a:r>
          </a:p>
          <a:p>
            <a:pPr marL="447675" indent="-447675">
              <a:spcBef>
                <a:spcPts val="1200"/>
              </a:spcBef>
            </a:pPr>
            <a:r>
              <a:rPr lang="ro-RO" sz="2200" dirty="0"/>
              <a:t>Fără</a:t>
            </a:r>
            <a:r>
              <a:rPr lang="en-US" sz="2200" dirty="0"/>
              <a:t> </a:t>
            </a:r>
            <a:r>
              <a:rPr lang="ro-RO" sz="2200" dirty="0"/>
              <a:t>majoră</a:t>
            </a:r>
            <a:r>
              <a:rPr lang="en-GB" sz="2200" dirty="0" err="1"/>
              <a:t>ri</a:t>
            </a:r>
            <a:r>
              <a:rPr lang="en-GB" sz="2200" dirty="0"/>
              <a:t> </a:t>
            </a:r>
            <a:r>
              <a:rPr lang="ro-RO" sz="2200" dirty="0"/>
              <a:t>d</a:t>
            </a:r>
            <a:r>
              <a:rPr lang="en-GB" sz="2200" dirty="0"/>
              <a:t>e </a:t>
            </a:r>
            <a:r>
              <a:rPr lang="en-GB" sz="2200" dirty="0" err="1"/>
              <a:t>cheltuieli</a:t>
            </a:r>
            <a:r>
              <a:rPr lang="en-GB" sz="2200" dirty="0"/>
              <a:t> </a:t>
            </a:r>
            <a:r>
              <a:rPr lang="en-GB" sz="2200" dirty="0" err="1"/>
              <a:t>sau</a:t>
            </a:r>
            <a:r>
              <a:rPr lang="en-GB" sz="2200" dirty="0"/>
              <a:t> </a:t>
            </a:r>
            <a:r>
              <a:rPr lang="en-GB" sz="2200" dirty="0" err="1"/>
              <a:t>scăderi</a:t>
            </a:r>
            <a:r>
              <a:rPr lang="en-GB" sz="2200" dirty="0"/>
              <a:t> </a:t>
            </a:r>
            <a:r>
              <a:rPr lang="ro-RO" sz="2200" dirty="0"/>
              <a:t>de</a:t>
            </a:r>
            <a:r>
              <a:rPr lang="en-GB" sz="2200" dirty="0"/>
              <a:t> </a:t>
            </a:r>
            <a:r>
              <a:rPr lang="en-GB" sz="2200" dirty="0" err="1"/>
              <a:t>venituri</a:t>
            </a:r>
            <a:r>
              <a:rPr lang="en-GB" sz="2200" dirty="0"/>
              <a:t> </a:t>
            </a:r>
            <a:r>
              <a:rPr lang="ro-RO" sz="2200" dirty="0"/>
              <a:t>pe parcursul anului în lipsa</a:t>
            </a:r>
            <a:r>
              <a:rPr lang="en-US" sz="2200" dirty="0"/>
              <a:t> </a:t>
            </a:r>
            <a:r>
              <a:rPr lang="en-US" sz="2200" u="sng" dirty="0" err="1"/>
              <a:t>aprob</a:t>
            </a:r>
            <a:r>
              <a:rPr lang="ro-RO" sz="2200" u="sng" dirty="0"/>
              <a:t>ă</a:t>
            </a:r>
            <a:r>
              <a:rPr lang="en-US" sz="2200" u="sng" dirty="0"/>
              <a:t>r</a:t>
            </a:r>
            <a:r>
              <a:rPr lang="ro-RO" sz="2200" u="sng" dirty="0"/>
              <a:t>ii de către </a:t>
            </a:r>
            <a:r>
              <a:rPr lang="en-US" sz="2200" u="sng" dirty="0" err="1"/>
              <a:t>Parlament</a:t>
            </a:r>
            <a:r>
              <a:rPr lang="en-US" sz="2200" dirty="0"/>
              <a:t> </a:t>
            </a:r>
            <a:r>
              <a:rPr lang="en-GB" sz="2200" i="1" dirty="0"/>
              <a:t>(Art</a:t>
            </a:r>
            <a:r>
              <a:rPr lang="ro-RO" sz="2200" i="1" dirty="0"/>
              <a:t>.</a:t>
            </a:r>
            <a:r>
              <a:rPr lang="en-GB" sz="2200" i="1" dirty="0"/>
              <a:t> 17, </a:t>
            </a:r>
            <a:r>
              <a:rPr lang="en-GB" sz="2200" i="1" dirty="0" err="1"/>
              <a:t>Legea</a:t>
            </a:r>
            <a:r>
              <a:rPr lang="en-GB" sz="2200" i="1" dirty="0"/>
              <a:t> nr.181);</a:t>
            </a:r>
          </a:p>
          <a:p>
            <a:pPr marL="447675" indent="-447675">
              <a:spcBef>
                <a:spcPts val="1200"/>
              </a:spcBef>
            </a:pPr>
            <a:r>
              <a:rPr lang="en-GB" sz="2200" u="sng" dirty="0" err="1"/>
              <a:t>Nivelul</a:t>
            </a:r>
            <a:r>
              <a:rPr lang="en-GB" sz="2200" u="sng" dirty="0"/>
              <a:t> nominal al </a:t>
            </a:r>
            <a:r>
              <a:rPr lang="en-GB" sz="2200" u="sng" dirty="0" err="1"/>
              <a:t>datoriei</a:t>
            </a:r>
            <a:r>
              <a:rPr lang="en-GB" sz="2200" u="sng" dirty="0"/>
              <a:t> </a:t>
            </a:r>
            <a:r>
              <a:rPr lang="ro-RO" sz="2200" u="sng" dirty="0"/>
              <a:t>de stat</a:t>
            </a:r>
            <a:r>
              <a:rPr lang="ro-RO" sz="2200" dirty="0"/>
              <a:t> este </a:t>
            </a:r>
            <a:r>
              <a:rPr lang="en-GB" sz="2200" dirty="0" err="1"/>
              <a:t>stabilit</a:t>
            </a:r>
            <a:r>
              <a:rPr lang="en-GB" sz="2200" dirty="0"/>
              <a:t> </a:t>
            </a:r>
            <a:r>
              <a:rPr lang="en-GB" sz="2200" dirty="0" err="1"/>
              <a:t>anual</a:t>
            </a:r>
            <a:r>
              <a:rPr lang="en-GB" sz="2200" dirty="0"/>
              <a:t> </a:t>
            </a:r>
            <a:r>
              <a:rPr lang="en-GB" sz="2200" dirty="0" err="1"/>
              <a:t>prin</a:t>
            </a:r>
            <a:r>
              <a:rPr lang="en-GB" sz="2200" dirty="0"/>
              <a:t> </a:t>
            </a:r>
            <a:r>
              <a:rPr lang="ro-RO" sz="2200" dirty="0"/>
              <a:t>L</a:t>
            </a:r>
            <a:r>
              <a:rPr lang="en-GB" sz="2200" dirty="0" err="1"/>
              <a:t>egea</a:t>
            </a:r>
            <a:r>
              <a:rPr lang="en-GB" sz="2200" dirty="0"/>
              <a:t> </a:t>
            </a:r>
            <a:r>
              <a:rPr lang="ro-RO" sz="2200" dirty="0"/>
              <a:t>b</a:t>
            </a:r>
            <a:r>
              <a:rPr lang="en-GB" sz="2200" dirty="0" err="1"/>
              <a:t>ugetară</a:t>
            </a:r>
            <a:r>
              <a:rPr lang="en-GB" sz="2200" dirty="0"/>
              <a:t> </a:t>
            </a:r>
            <a:r>
              <a:rPr lang="ro-RO" sz="2200" dirty="0"/>
              <a:t>a</a:t>
            </a:r>
            <a:r>
              <a:rPr lang="en-GB" sz="2200" dirty="0" err="1"/>
              <a:t>nuală</a:t>
            </a:r>
            <a:r>
              <a:rPr lang="ro-RO" sz="2200" dirty="0"/>
              <a:t> </a:t>
            </a:r>
            <a:r>
              <a:rPr lang="en-GB" sz="2200" i="1" dirty="0"/>
              <a:t>(Art</a:t>
            </a:r>
            <a:r>
              <a:rPr lang="ro-RO" sz="2200" i="1" dirty="0"/>
              <a:t>.</a:t>
            </a:r>
            <a:r>
              <a:rPr lang="en-GB" sz="2200" i="1" dirty="0"/>
              <a:t> 38, </a:t>
            </a:r>
            <a:r>
              <a:rPr lang="en-GB" sz="2200" i="1" dirty="0" err="1"/>
              <a:t>Legea</a:t>
            </a:r>
            <a:r>
              <a:rPr lang="en-GB" sz="2200" i="1" dirty="0"/>
              <a:t> nr.181);</a:t>
            </a:r>
          </a:p>
          <a:p>
            <a:pPr marL="447675" indent="-447675">
              <a:spcBef>
                <a:spcPts val="1200"/>
              </a:spcBef>
            </a:pPr>
            <a:r>
              <a:rPr lang="ro-RO" sz="2200" dirty="0"/>
              <a:t>Autoritățile publice locale </a:t>
            </a:r>
            <a:r>
              <a:rPr lang="pt-BR" sz="2200" dirty="0"/>
              <a:t>pot </a:t>
            </a:r>
            <a:r>
              <a:rPr lang="ro-RO" sz="2200" dirty="0"/>
              <a:t>contracta </a:t>
            </a:r>
            <a:r>
              <a:rPr lang="pt-BR" sz="2200" dirty="0"/>
              <a:t>împrumut</a:t>
            </a:r>
            <a:r>
              <a:rPr lang="ro-RO" sz="2200" dirty="0"/>
              <a:t>uri</a:t>
            </a:r>
            <a:r>
              <a:rPr lang="pt-BR" sz="2200" dirty="0"/>
              <a:t> </a:t>
            </a:r>
            <a:r>
              <a:rPr lang="ro-RO" sz="2200" dirty="0"/>
              <a:t>cu termen &gt; de 1 an </a:t>
            </a:r>
            <a:r>
              <a:rPr lang="pt-BR" sz="2200" u="sng" dirty="0"/>
              <a:t>doar </a:t>
            </a:r>
            <a:r>
              <a:rPr lang="ro-RO" sz="2200" u="sng" dirty="0"/>
              <a:t>cu acordul </a:t>
            </a:r>
            <a:r>
              <a:rPr lang="en-US" sz="2200" u="sng" dirty="0" err="1"/>
              <a:t>Ministerul</a:t>
            </a:r>
            <a:r>
              <a:rPr lang="ro-RO" sz="2200" u="sng" dirty="0"/>
              <a:t>ui</a:t>
            </a:r>
            <a:r>
              <a:rPr lang="en-US" sz="2200" u="sng" dirty="0"/>
              <a:t> </a:t>
            </a:r>
            <a:r>
              <a:rPr lang="en-US" sz="2200" u="sng" dirty="0" err="1"/>
              <a:t>Finanțelor</a:t>
            </a:r>
            <a:r>
              <a:rPr lang="en-US" sz="2200" dirty="0"/>
              <a:t> </a:t>
            </a:r>
            <a:r>
              <a:rPr lang="en-US" sz="2200" i="1" dirty="0"/>
              <a:t>(</a:t>
            </a:r>
            <a:r>
              <a:rPr lang="en-GB" sz="2200" i="1" dirty="0"/>
              <a:t>Art</a:t>
            </a:r>
            <a:r>
              <a:rPr lang="ro-RO" sz="2200" i="1" dirty="0"/>
              <a:t>.</a:t>
            </a:r>
            <a:r>
              <a:rPr lang="en-GB" sz="2200" i="1" dirty="0"/>
              <a:t> </a:t>
            </a:r>
            <a:r>
              <a:rPr lang="en-US" sz="2200" i="1" dirty="0"/>
              <a:t>4</a:t>
            </a:r>
            <a:r>
              <a:rPr lang="ro-RO" sz="2200" i="1" dirty="0"/>
              <a:t>6</a:t>
            </a:r>
            <a:r>
              <a:rPr lang="en-US" sz="2200" i="1" dirty="0"/>
              <a:t>, </a:t>
            </a:r>
            <a:r>
              <a:rPr lang="en-US" sz="2200" i="1" dirty="0" err="1"/>
              <a:t>Legea</a:t>
            </a:r>
            <a:r>
              <a:rPr lang="en-US" sz="2200" i="1" dirty="0"/>
              <a:t> nr.419)</a:t>
            </a:r>
            <a:r>
              <a:rPr lang="en-US" sz="2200" dirty="0"/>
              <a:t>.</a:t>
            </a:r>
          </a:p>
          <a:p>
            <a:pPr marL="790575" lvl="1" indent="-342900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804863" algn="l"/>
              </a:tabLst>
            </a:pPr>
            <a:r>
              <a:rPr lang="ro-RO" sz="1900" dirty="0">
                <a:latin typeface="Calibri" pitchFamily="34" charset="0"/>
                <a:cs typeface="Calibri" pitchFamily="34" charset="0"/>
              </a:rPr>
              <a:t>Î</a:t>
            </a:r>
            <a:r>
              <a:rPr lang="vi-VN" sz="1900" dirty="0">
                <a:latin typeface="Calibri" pitchFamily="34" charset="0"/>
                <a:cs typeface="Calibri" pitchFamily="34" charset="0"/>
              </a:rPr>
              <a:t>mprumuturil</a:t>
            </a:r>
            <a:r>
              <a:rPr lang="ro-RO" sz="1900" dirty="0">
                <a:latin typeface="Calibri" pitchFamily="34" charset="0"/>
                <a:cs typeface="Calibri" pitchFamily="34" charset="0"/>
              </a:rPr>
              <a:t>e </a:t>
            </a:r>
            <a:r>
              <a:rPr lang="vi-VN" sz="1900" dirty="0">
                <a:latin typeface="Calibri" pitchFamily="34" charset="0"/>
                <a:cs typeface="Calibri" pitchFamily="34" charset="0"/>
              </a:rPr>
              <a:t>pentru cheltuieli curente nu trebuie să depăşească 5% din totalul veniturilor aprobate ale bugetului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local</a:t>
            </a:r>
            <a:r>
              <a:rPr lang="vi-VN" sz="1900" dirty="0">
                <a:latin typeface="Calibri" pitchFamily="34" charset="0"/>
                <a:cs typeface="Calibri" pitchFamily="34" charset="0"/>
              </a:rPr>
              <a:t>, cu excepţia transferurilor cu destinaţie specială</a:t>
            </a:r>
            <a:r>
              <a:rPr lang="ro-RO" sz="1900" dirty="0">
                <a:latin typeface="Calibri" pitchFamily="34" charset="0"/>
                <a:cs typeface="Calibri" pitchFamily="34" charset="0"/>
              </a:rPr>
              <a:t> </a:t>
            </a:r>
            <a:r>
              <a:rPr lang="ro-RO" sz="1900" i="1" dirty="0">
                <a:latin typeface="Calibri" pitchFamily="34" charset="0"/>
                <a:cs typeface="Calibri" pitchFamily="34" charset="0"/>
              </a:rPr>
              <a:t>(Art. 13, Legea nr.397)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790575" lvl="1" indent="-342900"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804863" algn="l"/>
              </a:tabLst>
            </a:pPr>
            <a:r>
              <a:rPr lang="en-US" sz="1900" dirty="0">
                <a:latin typeface="Calibri" pitchFamily="34" charset="0"/>
                <a:cs typeface="Calibri" pitchFamily="34" charset="0"/>
              </a:rPr>
              <a:t>APL pot </a:t>
            </a:r>
            <a:r>
              <a:rPr lang="en-US" sz="1900" dirty="0" err="1">
                <a:latin typeface="Calibri" pitchFamily="34" charset="0"/>
                <a:cs typeface="Calibri" pitchFamily="34" charset="0"/>
              </a:rPr>
              <a:t>angaja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 </a:t>
            </a:r>
            <a:r>
              <a:rPr lang="ro-RO" sz="1900" dirty="0" err="1">
                <a:latin typeface="Calibri" pitchFamily="34" charset="0"/>
                <a:cs typeface="Calibri" pitchFamily="34" charset="0"/>
              </a:rPr>
              <a:t>î</a:t>
            </a:r>
            <a:r>
              <a:rPr lang="en-US" sz="1900" dirty="0" err="1">
                <a:latin typeface="Calibri" pitchFamily="34" charset="0"/>
                <a:cs typeface="Calibri" pitchFamily="34" charset="0"/>
              </a:rPr>
              <a:t>mprumuturi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900" dirty="0" err="1">
                <a:latin typeface="Calibri" pitchFamily="34" charset="0"/>
                <a:cs typeface="Calibri" pitchFamily="34" charset="0"/>
              </a:rPr>
              <a:t>pentru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900" dirty="0" err="1">
                <a:latin typeface="Calibri" pitchFamily="34" charset="0"/>
                <a:cs typeface="Calibri" pitchFamily="34" charset="0"/>
              </a:rPr>
              <a:t>cheltuieli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900" dirty="0" err="1">
                <a:latin typeface="Calibri" pitchFamily="34" charset="0"/>
                <a:cs typeface="Calibri" pitchFamily="34" charset="0"/>
              </a:rPr>
              <a:t>capitale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900" dirty="0" err="1">
                <a:latin typeface="Calibri" pitchFamily="34" charset="0"/>
                <a:cs typeface="Calibri" pitchFamily="34" charset="0"/>
              </a:rPr>
              <a:t>dac</a:t>
            </a:r>
            <a:r>
              <a:rPr lang="ro-RO" sz="1900" dirty="0">
                <a:latin typeface="Calibri" pitchFamily="34" charset="0"/>
                <a:cs typeface="Calibri" pitchFamily="34" charset="0"/>
              </a:rPr>
              <a:t>ă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 </a:t>
            </a:r>
            <a:r>
              <a:rPr lang="vi-VN" sz="1900" dirty="0">
                <a:latin typeface="Calibri" pitchFamily="34" charset="0"/>
                <a:cs typeface="Calibri" pitchFamily="34" charset="0"/>
              </a:rPr>
              <a:t>suma plăţilor </a:t>
            </a:r>
            <a:r>
              <a:rPr lang="ro-RO" sz="1900" dirty="0">
                <a:latin typeface="Calibri" pitchFamily="34" charset="0"/>
                <a:cs typeface="Calibri" pitchFamily="34" charset="0"/>
              </a:rPr>
              <a:t>aferente </a:t>
            </a:r>
            <a:r>
              <a:rPr lang="vi-VN" sz="1900" dirty="0">
                <a:latin typeface="Calibri" pitchFamily="34" charset="0"/>
                <a:cs typeface="Calibri" pitchFamily="34" charset="0"/>
              </a:rPr>
              <a:t>deservir</a:t>
            </a:r>
            <a:r>
              <a:rPr lang="ro-RO" sz="1900" dirty="0">
                <a:latin typeface="Calibri" pitchFamily="34" charset="0"/>
                <a:cs typeface="Calibri" pitchFamily="34" charset="0"/>
              </a:rPr>
              <a:t>ii</a:t>
            </a:r>
            <a:r>
              <a:rPr lang="vi-VN" sz="1900" dirty="0">
                <a:latin typeface="Calibri" pitchFamily="34" charset="0"/>
                <a:cs typeface="Calibri" pitchFamily="34" charset="0"/>
              </a:rPr>
              <a:t> datoriilor bugetelor </a:t>
            </a:r>
            <a:r>
              <a:rPr lang="ro-RO" sz="1900" dirty="0">
                <a:latin typeface="Calibri" pitchFamily="34" charset="0"/>
                <a:cs typeface="Calibri" pitchFamily="34" charset="0"/>
              </a:rPr>
              <a:t>UAT </a:t>
            </a:r>
            <a:r>
              <a:rPr lang="vi-VN" sz="1900" dirty="0">
                <a:latin typeface="Calibri" pitchFamily="34" charset="0"/>
                <a:cs typeface="Calibri" pitchFamily="34" charset="0"/>
              </a:rPr>
              <a:t>nu va depăşi 20% din totalul veniturilor anuale ale bugetelor respective, cu excepţia transferurilor cu destinaţie specială</a:t>
            </a:r>
            <a:r>
              <a:rPr lang="ro-RO" sz="1900" dirty="0">
                <a:latin typeface="Calibri" pitchFamily="34" charset="0"/>
                <a:cs typeface="Calibri" pitchFamily="34" charset="0"/>
              </a:rPr>
              <a:t> </a:t>
            </a:r>
            <a:r>
              <a:rPr lang="ro-RO" sz="1900" i="1" dirty="0">
                <a:latin typeface="Calibri" pitchFamily="34" charset="0"/>
                <a:cs typeface="Calibri" pitchFamily="34" charset="0"/>
              </a:rPr>
              <a:t>(Art. 14, Legea nr.397)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.</a:t>
            </a:r>
            <a:endParaRPr lang="en-US" sz="1900" dirty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en-US" sz="2600" dirty="0"/>
              <a:t> </a:t>
            </a:r>
            <a:r>
              <a:rPr lang="ro-RO" sz="2600" b="1" dirty="0"/>
              <a:t>Regulile</a:t>
            </a:r>
            <a:r>
              <a:rPr lang="en-US" sz="2600" b="1" dirty="0"/>
              <a:t> </a:t>
            </a:r>
            <a:r>
              <a:rPr lang="ro-RO" sz="2600" b="1" dirty="0" err="1"/>
              <a:t>bugetar-</a:t>
            </a:r>
            <a:r>
              <a:rPr lang="en-US" sz="2600" b="1" dirty="0" err="1"/>
              <a:t>fiscale</a:t>
            </a:r>
            <a:r>
              <a:rPr lang="en-US" sz="2600" b="1" dirty="0"/>
              <a:t> </a:t>
            </a:r>
            <a:r>
              <a:rPr lang="ro-RO" sz="2600" b="1" dirty="0"/>
              <a:t>î</a:t>
            </a:r>
            <a:r>
              <a:rPr lang="en-US" sz="2600" b="1" dirty="0"/>
              <a:t>n </a:t>
            </a:r>
            <a:r>
              <a:rPr lang="ro-RO" sz="2600" b="1" dirty="0"/>
              <a:t>Republica </a:t>
            </a:r>
            <a:r>
              <a:rPr lang="en-US" sz="2600" b="1" dirty="0"/>
              <a:t>Moldova </a:t>
            </a:r>
            <a:r>
              <a:rPr lang="ro-RO" sz="2600" b="1" dirty="0"/>
              <a:t>sunt</a:t>
            </a:r>
            <a:r>
              <a:rPr lang="en-US" sz="2600" b="1" dirty="0"/>
              <a:t> </a:t>
            </a:r>
            <a:r>
              <a:rPr lang="en-US" sz="2600" b="1" i="1" u="sng" dirty="0"/>
              <a:t>simple</a:t>
            </a:r>
            <a:r>
              <a:rPr lang="en-US" sz="2600" b="1" i="1" dirty="0"/>
              <a:t> </a:t>
            </a:r>
            <a:r>
              <a:rPr lang="ro-RO" sz="2600" b="1" i="1" dirty="0"/>
              <a:t>și</a:t>
            </a:r>
            <a:r>
              <a:rPr lang="en-US" sz="2600" b="1" i="1" dirty="0"/>
              <a:t> </a:t>
            </a:r>
            <a:r>
              <a:rPr lang="ro-RO" sz="2600" b="1" i="1" u="sng" dirty="0"/>
              <a:t>gestionabile</a:t>
            </a:r>
            <a:r>
              <a:rPr lang="en-US" sz="2600" b="1" dirty="0"/>
              <a:t>.</a:t>
            </a:r>
            <a:r>
              <a:rPr lang="en-US" sz="2400" b="1" dirty="0"/>
              <a:t> </a:t>
            </a:r>
            <a:endParaRPr lang="en-GB" sz="2400" b="1" dirty="0"/>
          </a:p>
          <a:p>
            <a:pPr>
              <a:spcBef>
                <a:spcPts val="1200"/>
              </a:spcBef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56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690466"/>
            <a:ext cx="9353551" cy="681134"/>
          </a:xfrm>
        </p:spPr>
        <p:txBody>
          <a:bodyPr/>
          <a:lstStyle/>
          <a:p>
            <a:pPr algn="ctr"/>
            <a:r>
              <a:rPr lang="en-US" dirty="0"/>
              <a:t>3. </a:t>
            </a:r>
            <a:r>
              <a:rPr lang="en-US" dirty="0" err="1"/>
              <a:t>Rol</a:t>
            </a:r>
            <a:r>
              <a:rPr lang="ro-RO" dirty="0"/>
              <a:t>ul</a:t>
            </a:r>
            <a:r>
              <a:rPr lang="en-US" dirty="0"/>
              <a:t> </a:t>
            </a:r>
            <a:r>
              <a:rPr lang="en-US" dirty="0" err="1"/>
              <a:t>Ministerul</a:t>
            </a:r>
            <a:r>
              <a:rPr lang="ro-RO" dirty="0"/>
              <a:t>ui</a:t>
            </a:r>
            <a:r>
              <a:rPr lang="en-US" dirty="0"/>
              <a:t> </a:t>
            </a:r>
            <a:r>
              <a:rPr lang="en-US" dirty="0" err="1"/>
              <a:t>Finanțelor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837" y="1371601"/>
            <a:ext cx="11010121" cy="467750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GB" dirty="0" err="1"/>
              <a:t>Ministerul</a:t>
            </a:r>
            <a:r>
              <a:rPr lang="en-GB" dirty="0"/>
              <a:t> </a:t>
            </a:r>
            <a:r>
              <a:rPr lang="en-GB" dirty="0" err="1"/>
              <a:t>Finanțelor</a:t>
            </a:r>
            <a:r>
              <a:rPr lang="en-GB" dirty="0"/>
              <a:t> </a:t>
            </a:r>
            <a:r>
              <a:rPr lang="ro-RO" dirty="0"/>
              <a:t>reprezintă </a:t>
            </a:r>
            <a:r>
              <a:rPr lang="en-GB" b="1" u="sng" dirty="0" err="1"/>
              <a:t>autoritatea</a:t>
            </a:r>
            <a:r>
              <a:rPr lang="en-GB" b="1" u="sng" dirty="0"/>
              <a:t> </a:t>
            </a:r>
            <a:r>
              <a:rPr lang="ro-RO" b="1" u="sng" dirty="0"/>
              <a:t>bugetar-</a:t>
            </a:r>
            <a:r>
              <a:rPr lang="en-GB" b="1" u="sng" dirty="0" err="1"/>
              <a:t>fiscală</a:t>
            </a:r>
            <a:r>
              <a:rPr lang="en-GB" b="1" u="sng" dirty="0"/>
              <a:t> </a:t>
            </a:r>
            <a:r>
              <a:rPr lang="en-GB" b="1" u="sng" dirty="0" err="1"/>
              <a:t>centrală</a:t>
            </a:r>
            <a:r>
              <a:rPr lang="ro-RO" i="1" u="sng" dirty="0"/>
              <a:t> </a:t>
            </a:r>
            <a:r>
              <a:rPr lang="en-GB" dirty="0"/>
              <a:t>(</a:t>
            </a:r>
            <a:r>
              <a:rPr lang="en-GB" i="1" dirty="0"/>
              <a:t>Art</a:t>
            </a:r>
            <a:r>
              <a:rPr lang="ro-RO" i="1" dirty="0"/>
              <a:t>.</a:t>
            </a:r>
            <a:r>
              <a:rPr lang="en-GB" i="1" dirty="0"/>
              <a:t> 20-1-b, </a:t>
            </a:r>
            <a:r>
              <a:rPr lang="en-GB" i="1" dirty="0" err="1"/>
              <a:t>Legea</a:t>
            </a:r>
            <a:r>
              <a:rPr lang="en-GB" i="1" dirty="0"/>
              <a:t> nr.181</a:t>
            </a:r>
            <a:r>
              <a:rPr lang="en-GB" dirty="0"/>
              <a:t>):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ro-RO" dirty="0"/>
              <a:t>Stabilește și implementează</a:t>
            </a:r>
            <a:r>
              <a:rPr lang="en-GB" dirty="0"/>
              <a:t> </a:t>
            </a:r>
            <a:r>
              <a:rPr lang="en-GB" dirty="0" err="1"/>
              <a:t>politica</a:t>
            </a:r>
            <a:r>
              <a:rPr lang="en-GB" dirty="0"/>
              <a:t> </a:t>
            </a:r>
            <a:r>
              <a:rPr lang="ro-RO" dirty="0"/>
              <a:t>bugetar-</a:t>
            </a:r>
            <a:r>
              <a:rPr lang="en-GB" dirty="0" err="1"/>
              <a:t>fiscală</a:t>
            </a:r>
            <a:r>
              <a:rPr lang="ro-RO" dirty="0"/>
              <a:t> </a:t>
            </a:r>
            <a:r>
              <a:rPr lang="en-GB" dirty="0"/>
              <a:t>a </a:t>
            </a:r>
            <a:r>
              <a:rPr lang="en-GB" dirty="0" err="1"/>
              <a:t>Republicii</a:t>
            </a:r>
            <a:r>
              <a:rPr lang="en-GB" dirty="0"/>
              <a:t> Moldova;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GB" dirty="0" err="1"/>
              <a:t>Elaborează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US" dirty="0" err="1"/>
              <a:t>prezint</a:t>
            </a:r>
            <a:r>
              <a:rPr lang="ro-RO" dirty="0"/>
              <a:t>ă Guvernului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aprobare</a:t>
            </a:r>
            <a:r>
              <a:rPr lang="ro-RO" dirty="0"/>
              <a:t> </a:t>
            </a:r>
            <a:r>
              <a:rPr lang="en-GB" dirty="0"/>
              <a:t>CBTM</a:t>
            </a:r>
            <a:r>
              <a:rPr lang="ro-RO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ro-RO" dirty="0" err="1"/>
              <a:t>l</a:t>
            </a:r>
            <a:r>
              <a:rPr lang="en-GB" dirty="0" err="1"/>
              <a:t>egea</a:t>
            </a:r>
            <a:r>
              <a:rPr lang="ro-RO" dirty="0"/>
              <a:t> anuală</a:t>
            </a:r>
            <a:r>
              <a:rPr lang="en-GB" dirty="0"/>
              <a:t> </a:t>
            </a:r>
            <a:r>
              <a:rPr lang="ro-RO" dirty="0"/>
              <a:t>a b</a:t>
            </a:r>
            <a:r>
              <a:rPr lang="en-GB" dirty="0" err="1"/>
              <a:t>ugetului</a:t>
            </a:r>
            <a:r>
              <a:rPr lang="en-GB" dirty="0"/>
              <a:t> de </a:t>
            </a:r>
            <a:r>
              <a:rPr lang="ro-RO" dirty="0"/>
              <a:t>s</a:t>
            </a:r>
            <a:r>
              <a:rPr lang="en-GB" dirty="0"/>
              <a:t>tat. </a:t>
            </a:r>
            <a:endParaRPr lang="ro-RO" dirty="0"/>
          </a:p>
          <a:p>
            <a:pPr marL="263525" lvl="1" indent="-227013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800" dirty="0"/>
              <a:t>Pentru </a:t>
            </a:r>
            <a:r>
              <a:rPr lang="ro-RO" sz="2800" dirty="0"/>
              <a:t>implementarea </a:t>
            </a:r>
            <a:r>
              <a:rPr lang="pt-BR" sz="2800" dirty="0"/>
              <a:t>ef</a:t>
            </a:r>
            <a:r>
              <a:rPr lang="ro-RO" sz="2800" dirty="0"/>
              <a:t>icient</a:t>
            </a:r>
            <a:r>
              <a:rPr lang="pt-BR" sz="2800" dirty="0"/>
              <a:t>ă</a:t>
            </a:r>
            <a:r>
              <a:rPr lang="en-GB" sz="2800" dirty="0"/>
              <a:t>, </a:t>
            </a:r>
            <a:r>
              <a:rPr lang="en-GB" sz="2800" dirty="0" err="1"/>
              <a:t>este</a:t>
            </a:r>
            <a:r>
              <a:rPr lang="en-GB" sz="2800" dirty="0"/>
              <a:t> </a:t>
            </a:r>
            <a:r>
              <a:rPr lang="en-GB" sz="2800" dirty="0" err="1"/>
              <a:t>necesar</a:t>
            </a:r>
            <a:r>
              <a:rPr lang="en-GB" sz="2800" dirty="0"/>
              <a:t> </a:t>
            </a:r>
            <a:r>
              <a:rPr lang="ro-RO" sz="2800" dirty="0"/>
              <a:t>de a</a:t>
            </a:r>
            <a:r>
              <a:rPr lang="en-GB" sz="2800" dirty="0"/>
              <a:t>:</a:t>
            </a:r>
          </a:p>
          <a:p>
            <a:pPr marL="468000" lvl="1" indent="-468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o-RO" b="1" dirty="0"/>
              <a:t>C</a:t>
            </a:r>
            <a:r>
              <a:rPr lang="en-US" b="1" dirty="0" err="1"/>
              <a:t>onsolid</a:t>
            </a:r>
            <a:r>
              <a:rPr lang="ro-RO" b="1" dirty="0"/>
              <a:t>a</a:t>
            </a:r>
            <a:r>
              <a:rPr lang="en-US" b="1" dirty="0"/>
              <a:t> </a:t>
            </a:r>
            <a:r>
              <a:rPr lang="en-US" b="1" dirty="0" err="1"/>
              <a:t>autoritatea</a:t>
            </a:r>
            <a:r>
              <a:rPr lang="en-US" b="1" dirty="0"/>
              <a:t> </a:t>
            </a:r>
            <a:r>
              <a:rPr lang="en-US" b="1" dirty="0" err="1"/>
              <a:t>Ministerul</a:t>
            </a:r>
            <a:r>
              <a:rPr lang="ro-RO" b="1" dirty="0"/>
              <a:t>ui</a:t>
            </a:r>
            <a:r>
              <a:rPr lang="en-US" b="1" dirty="0"/>
              <a:t> </a:t>
            </a:r>
            <a:r>
              <a:rPr lang="en-US" b="1" dirty="0" err="1"/>
              <a:t>Finanțelor</a:t>
            </a:r>
            <a:r>
              <a:rPr lang="en-US" b="1" dirty="0"/>
              <a:t> </a:t>
            </a:r>
            <a:r>
              <a:rPr lang="ro-RO" b="1" dirty="0"/>
              <a:t>în</a:t>
            </a:r>
            <a:r>
              <a:rPr lang="pt-BR" b="1" dirty="0"/>
              <a:t> implementa</a:t>
            </a:r>
            <a:r>
              <a:rPr lang="ro-RO" b="1" dirty="0"/>
              <a:t>rea</a:t>
            </a:r>
            <a:r>
              <a:rPr lang="pt-BR" b="1" dirty="0"/>
              <a:t> noul</a:t>
            </a:r>
            <a:r>
              <a:rPr lang="ro-RO" b="1" dirty="0"/>
              <a:t>ui</a:t>
            </a:r>
            <a:r>
              <a:rPr lang="pt-BR" b="1" dirty="0"/>
              <a:t> cadru </a:t>
            </a:r>
            <a:r>
              <a:rPr lang="ro-RO" b="1" dirty="0"/>
              <a:t>bugetar-</a:t>
            </a:r>
            <a:r>
              <a:rPr lang="pt-BR" b="1" dirty="0"/>
              <a:t>fiscal</a:t>
            </a:r>
            <a:r>
              <a:rPr lang="en-US" b="1" dirty="0"/>
              <a:t>;</a:t>
            </a:r>
          </a:p>
          <a:p>
            <a:pPr marL="468000" lvl="1" indent="-468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ro-RO" b="1" dirty="0"/>
              <a:t>Fortifica responsabilitățile, competențele și </a:t>
            </a:r>
            <a:r>
              <a:rPr lang="en-US" b="1" dirty="0" err="1"/>
              <a:t>capacit</a:t>
            </a:r>
            <a:r>
              <a:rPr lang="ro-RO" b="1" dirty="0"/>
              <a:t>atea</a:t>
            </a:r>
            <a:r>
              <a:rPr lang="en-US" b="1" dirty="0"/>
              <a:t> </a:t>
            </a:r>
            <a:r>
              <a:rPr lang="en-US" b="1" dirty="0" err="1"/>
              <a:t>Ministerul</a:t>
            </a:r>
            <a:r>
              <a:rPr lang="ro-RO" b="1" dirty="0"/>
              <a:t>ui</a:t>
            </a:r>
            <a:r>
              <a:rPr lang="en-US" b="1" dirty="0"/>
              <a:t> </a:t>
            </a:r>
            <a:r>
              <a:rPr lang="en-US" b="1" dirty="0" err="1"/>
              <a:t>Finanțelor</a:t>
            </a:r>
            <a:r>
              <a:rPr lang="en-US" b="1" dirty="0"/>
              <a:t> </a:t>
            </a:r>
            <a:r>
              <a:rPr lang="ro-RO" b="1" dirty="0"/>
              <a:t>în orientarea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gestiona</a:t>
            </a:r>
            <a:r>
              <a:rPr lang="ro-RO" b="1" dirty="0"/>
              <a:t>rea</a:t>
            </a:r>
            <a:r>
              <a:rPr lang="en-US" b="1" dirty="0"/>
              <a:t> </a:t>
            </a:r>
            <a:r>
              <a:rPr lang="en-GB" b="1" dirty="0" err="1"/>
              <a:t>procesel</a:t>
            </a:r>
            <a:r>
              <a:rPr lang="ro-RO" b="1" dirty="0"/>
              <a:t>or</a:t>
            </a:r>
            <a:r>
              <a:rPr lang="en-GB" b="1" dirty="0"/>
              <a:t> </a:t>
            </a:r>
            <a:r>
              <a:rPr lang="en-GB" b="1" dirty="0" err="1"/>
              <a:t>bugetare</a:t>
            </a:r>
            <a:r>
              <a:rPr lang="ro-RO" b="1" dirty="0"/>
              <a:t> </a:t>
            </a:r>
            <a:r>
              <a:rPr lang="en-GB" b="1" dirty="0" err="1"/>
              <a:t>anuale</a:t>
            </a:r>
            <a:r>
              <a:rPr lang="en-GB" b="1" dirty="0"/>
              <a:t> </a:t>
            </a:r>
            <a:r>
              <a:rPr lang="en-GB" b="1" dirty="0" err="1"/>
              <a:t>și</a:t>
            </a:r>
            <a:r>
              <a:rPr lang="ro-RO" b="1" dirty="0"/>
              <a:t> </a:t>
            </a:r>
            <a:r>
              <a:rPr lang="en-GB" b="1" dirty="0" err="1"/>
              <a:t>pe</a:t>
            </a:r>
            <a:r>
              <a:rPr lang="en-GB" b="1" dirty="0"/>
              <a:t> </a:t>
            </a:r>
            <a:r>
              <a:rPr lang="en-GB" b="1" dirty="0" err="1"/>
              <a:t>termen</a:t>
            </a:r>
            <a:r>
              <a:rPr lang="en-GB" b="1" dirty="0"/>
              <a:t> </a:t>
            </a:r>
            <a:r>
              <a:rPr lang="en-GB" b="1" dirty="0" err="1"/>
              <a:t>mediu</a:t>
            </a:r>
            <a:r>
              <a:rPr lang="ro-RO" b="1" dirty="0"/>
              <a:t>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3285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634482"/>
            <a:ext cx="9353551" cy="922861"/>
          </a:xfrm>
        </p:spPr>
        <p:txBody>
          <a:bodyPr/>
          <a:lstStyle/>
          <a:p>
            <a:pPr algn="ctr"/>
            <a:r>
              <a:rPr lang="en-US" dirty="0"/>
              <a:t>4. </a:t>
            </a:r>
            <a:r>
              <a:rPr lang="pt-BR" dirty="0"/>
              <a:t>Cadrul </a:t>
            </a:r>
            <a:r>
              <a:rPr lang="ro-RO" dirty="0"/>
              <a:t>B</a:t>
            </a:r>
            <a:r>
              <a:rPr lang="pt-BR" dirty="0"/>
              <a:t>ugetar pe </a:t>
            </a:r>
            <a:r>
              <a:rPr lang="ro-RO" dirty="0"/>
              <a:t>T</a:t>
            </a:r>
            <a:r>
              <a:rPr lang="pt-BR" dirty="0"/>
              <a:t>ermen </a:t>
            </a:r>
            <a:r>
              <a:rPr lang="ro-RO" dirty="0"/>
              <a:t>M</a:t>
            </a:r>
            <a:r>
              <a:rPr lang="pt-BR" dirty="0"/>
              <a:t>ediu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84" y="1352939"/>
            <a:ext cx="11215396" cy="4799667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dirty="0"/>
              <a:t>CBTM</a:t>
            </a:r>
            <a:r>
              <a:rPr lang="ro-RO" dirty="0"/>
              <a:t> </a:t>
            </a:r>
            <a:r>
              <a:rPr lang="en-GB" dirty="0"/>
              <a:t>a </a:t>
            </a:r>
            <a:r>
              <a:rPr lang="en-GB" dirty="0" err="1"/>
              <a:t>fost</a:t>
            </a:r>
            <a:r>
              <a:rPr lang="en-GB" dirty="0"/>
              <a:t> </a:t>
            </a:r>
            <a:r>
              <a:rPr lang="en-GB" dirty="0" err="1"/>
              <a:t>introdus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smtClean="0"/>
              <a:t>2002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structurat</a:t>
            </a:r>
            <a:r>
              <a:rPr lang="en-GB" dirty="0"/>
              <a:t> </a:t>
            </a:r>
            <a:r>
              <a:rPr lang="ro-RO" dirty="0"/>
              <a:t>pe </a:t>
            </a:r>
            <a:r>
              <a:rPr lang="en-GB" u="sng" dirty="0" err="1"/>
              <a:t>patru</a:t>
            </a:r>
            <a:r>
              <a:rPr lang="en-GB" u="sng" dirty="0"/>
              <a:t> </a:t>
            </a:r>
            <a:r>
              <a:rPr lang="en-GB" u="sng" dirty="0" err="1"/>
              <a:t>componente</a:t>
            </a:r>
            <a:r>
              <a:rPr lang="en-GB" u="sng" dirty="0"/>
              <a:t> </a:t>
            </a:r>
            <a:r>
              <a:rPr lang="en-GB" u="sng" dirty="0" err="1"/>
              <a:t>cheie</a:t>
            </a:r>
            <a:r>
              <a:rPr lang="en-GB" dirty="0"/>
              <a:t>: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ro-RO" i="1" dirty="0"/>
              <a:t>C</a:t>
            </a:r>
            <a:r>
              <a:rPr lang="en-GB" i="1" dirty="0" err="1"/>
              <a:t>adrul</a:t>
            </a:r>
            <a:r>
              <a:rPr lang="en-GB" i="1" dirty="0"/>
              <a:t> macroeconomic</a:t>
            </a:r>
            <a:r>
              <a:rPr lang="ro-RO" dirty="0"/>
              <a:t>:</a:t>
            </a:r>
            <a:r>
              <a:rPr lang="en-GB" dirty="0"/>
              <a:t> </a:t>
            </a:r>
            <a:r>
              <a:rPr lang="ro-RO" dirty="0"/>
              <a:t>indicatorii</a:t>
            </a:r>
            <a:r>
              <a:rPr lang="en-GB" dirty="0"/>
              <a:t> macroeconomic</a:t>
            </a:r>
            <a:r>
              <a:rPr lang="ro-RO" dirty="0"/>
              <a:t>i</a:t>
            </a:r>
            <a:r>
              <a:rPr lang="en-GB" dirty="0"/>
              <a:t> care </a:t>
            </a:r>
            <a:r>
              <a:rPr lang="en-GB" dirty="0" err="1"/>
              <a:t>influențează</a:t>
            </a:r>
            <a:r>
              <a:rPr lang="en-GB" dirty="0"/>
              <a:t> </a:t>
            </a:r>
            <a:r>
              <a:rPr lang="en-GB" dirty="0" err="1"/>
              <a:t>bugetul</a:t>
            </a:r>
            <a:r>
              <a:rPr lang="en-GB" dirty="0"/>
              <a:t>;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GB" i="1" dirty="0" err="1"/>
              <a:t>Cadrul</a:t>
            </a:r>
            <a:r>
              <a:rPr lang="ro-RO" i="1" dirty="0"/>
              <a:t> </a:t>
            </a:r>
            <a:r>
              <a:rPr lang="en-GB" i="1" dirty="0"/>
              <a:t>„</a:t>
            </a:r>
            <a:r>
              <a:rPr lang="ro-RO" i="1" dirty="0"/>
              <a:t>m</a:t>
            </a:r>
            <a:r>
              <a:rPr lang="en-GB" i="1" dirty="0" err="1"/>
              <a:t>acro-bugetar</a:t>
            </a:r>
            <a:r>
              <a:rPr lang="en-GB" i="1" dirty="0"/>
              <a:t>"</a:t>
            </a:r>
            <a:r>
              <a:rPr lang="ro-RO" dirty="0"/>
              <a:t>: </a:t>
            </a:r>
            <a:r>
              <a:rPr lang="it-IT" dirty="0"/>
              <a:t>parametrii principali </a:t>
            </a:r>
            <a:r>
              <a:rPr lang="ro-RO" dirty="0"/>
              <a:t>ai</a:t>
            </a:r>
            <a:r>
              <a:rPr lang="it-IT" dirty="0"/>
              <a:t> buget</a:t>
            </a:r>
            <a:r>
              <a:rPr lang="ro-RO" dirty="0"/>
              <a:t>ului (</a:t>
            </a:r>
            <a:r>
              <a:rPr lang="it-IT" dirty="0"/>
              <a:t>venituri</a:t>
            </a:r>
            <a:r>
              <a:rPr lang="ro-RO" dirty="0"/>
              <a:t>,</a:t>
            </a:r>
            <a:r>
              <a:rPr lang="it-IT" dirty="0"/>
              <a:t> cheltuieli</a:t>
            </a:r>
            <a:r>
              <a:rPr lang="ro-RO" dirty="0"/>
              <a:t>, deficit/excedent, surse de finanțare)</a:t>
            </a:r>
            <a:r>
              <a:rPr lang="en-GB" dirty="0"/>
              <a:t>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pt-BR" i="1" dirty="0"/>
              <a:t>Analiza principalelor categorii de cheltuieli</a:t>
            </a:r>
            <a:r>
              <a:rPr lang="en-GB" dirty="0"/>
              <a:t>, </a:t>
            </a:r>
            <a:r>
              <a:rPr lang="pt-BR" dirty="0"/>
              <a:t>cum ar fi </a:t>
            </a:r>
            <a:r>
              <a:rPr lang="ro-RO" dirty="0"/>
              <a:t>cheltuielile de personal </a:t>
            </a:r>
            <a:r>
              <a:rPr lang="pt-BR" dirty="0"/>
              <a:t>și serviciul datoriei</a:t>
            </a:r>
            <a:r>
              <a:rPr lang="en-GB" dirty="0"/>
              <a:t>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i="1" dirty="0" err="1"/>
              <a:t>Priorit</a:t>
            </a:r>
            <a:r>
              <a:rPr lang="ro-RO" i="1" dirty="0" err="1"/>
              <a:t>ăț</a:t>
            </a:r>
            <a:r>
              <a:rPr lang="en-US" i="1" dirty="0" err="1"/>
              <a:t>ile</a:t>
            </a:r>
            <a:r>
              <a:rPr lang="en-US" i="1" dirty="0"/>
              <a:t> de </a:t>
            </a:r>
            <a:r>
              <a:rPr lang="en-US" i="1" dirty="0" err="1"/>
              <a:t>alocare</a:t>
            </a:r>
            <a:r>
              <a:rPr lang="en-US" i="1" dirty="0"/>
              <a:t> a </a:t>
            </a:r>
            <a:r>
              <a:rPr lang="en-US" i="1" dirty="0" err="1"/>
              <a:t>resurselor</a:t>
            </a:r>
            <a:r>
              <a:rPr lang="en-US" i="1" dirty="0"/>
              <a:t> </a:t>
            </a:r>
            <a:r>
              <a:rPr lang="ro-RO" i="1" dirty="0"/>
              <a:t>ș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limitele</a:t>
            </a:r>
            <a:r>
              <a:rPr lang="en-US" i="1" dirty="0"/>
              <a:t> de </a:t>
            </a:r>
            <a:r>
              <a:rPr lang="en-US" i="1" dirty="0" err="1"/>
              <a:t>cheltuieli</a:t>
            </a:r>
            <a:r>
              <a:rPr lang="en-US" i="1" dirty="0"/>
              <a:t> </a:t>
            </a:r>
            <a:r>
              <a:rPr lang="en-US" i="1" dirty="0" err="1"/>
              <a:t>pe</a:t>
            </a:r>
            <a:r>
              <a:rPr lang="en-US" i="1" dirty="0"/>
              <a:t> </a:t>
            </a:r>
            <a:r>
              <a:rPr lang="en-US" i="1" dirty="0" err="1"/>
              <a:t>termen</a:t>
            </a:r>
            <a:r>
              <a:rPr lang="en-US" i="1" dirty="0"/>
              <a:t> </a:t>
            </a:r>
            <a:r>
              <a:rPr lang="en-US" i="1" dirty="0" err="1"/>
              <a:t>mediu</a:t>
            </a:r>
            <a:r>
              <a:rPr lang="en-GB" dirty="0"/>
              <a:t>.</a:t>
            </a:r>
          </a:p>
          <a:p>
            <a:pPr marL="468000" lvl="1" indent="-4680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ro-RO" sz="2800" b="1" dirty="0"/>
              <a:t>Sunt </a:t>
            </a:r>
            <a:r>
              <a:rPr lang="en-US" sz="2800" b="1" dirty="0" err="1"/>
              <a:t>necesar</a:t>
            </a:r>
            <a:r>
              <a:rPr lang="ro-RO" sz="2800" b="1" dirty="0"/>
              <a:t>e</a:t>
            </a:r>
            <a:r>
              <a:rPr lang="en-US" sz="2800" b="1" dirty="0"/>
              <a:t> </a:t>
            </a:r>
            <a:r>
              <a:rPr lang="ro-RO" sz="2800" b="1" dirty="0"/>
              <a:t>e</a:t>
            </a:r>
            <a:r>
              <a:rPr lang="en-US" sz="2800" b="1" dirty="0" err="1"/>
              <a:t>forturi</a:t>
            </a:r>
            <a:r>
              <a:rPr lang="en-US" sz="2800" b="1" dirty="0"/>
              <a:t> </a:t>
            </a:r>
            <a:r>
              <a:rPr lang="en-US" sz="2800" b="1" dirty="0" err="1"/>
              <a:t>suplimentare</a:t>
            </a:r>
            <a:r>
              <a:rPr lang="en-US" sz="2800" b="1" dirty="0"/>
              <a:t> </a:t>
            </a:r>
            <a:r>
              <a:rPr lang="en-US" sz="2800" b="1" dirty="0" err="1"/>
              <a:t>pentru</a:t>
            </a:r>
            <a:r>
              <a:rPr lang="en-US" sz="2800" b="1" dirty="0"/>
              <a:t> </a:t>
            </a:r>
            <a:r>
              <a:rPr lang="ro-RO" sz="2800" b="1" dirty="0"/>
              <a:t>a c</a:t>
            </a:r>
            <a:r>
              <a:rPr lang="en-US" sz="2800" b="1" dirty="0" err="1"/>
              <a:t>onsolida</a:t>
            </a:r>
            <a:r>
              <a:rPr lang="ro-RO" sz="2800" b="1" dirty="0"/>
              <a:t> procesul</a:t>
            </a:r>
            <a:r>
              <a:rPr lang="en-US" sz="2800" b="1" dirty="0"/>
              <a:t> CBTM.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34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dirty="0"/>
              <a:t>5. </a:t>
            </a:r>
            <a:r>
              <a:rPr lang="ro-RO" sz="3400" dirty="0"/>
              <a:t>Oportunit</a:t>
            </a:r>
            <a:r>
              <a:rPr lang="it-IT" sz="3400" dirty="0"/>
              <a:t>atea creării unui </a:t>
            </a:r>
            <a:r>
              <a:rPr lang="ro-RO" sz="3400" dirty="0"/>
              <a:t>C</a:t>
            </a:r>
            <a:r>
              <a:rPr lang="it-IT" sz="3400" dirty="0"/>
              <a:t>onsiliu </a:t>
            </a:r>
            <a:r>
              <a:rPr lang="ro-RO" sz="3400" dirty="0"/>
              <a:t>F</a:t>
            </a:r>
            <a:r>
              <a:rPr lang="it-IT" sz="3400" dirty="0"/>
              <a:t>iscal pentru Republica Moldova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455" y="1666832"/>
            <a:ext cx="10901919" cy="4551088"/>
          </a:xfrm>
        </p:spPr>
        <p:txBody>
          <a:bodyPr/>
          <a:lstStyle/>
          <a:p>
            <a:pPr marL="360363" lvl="0" indent="-360363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GB" sz="2400" dirty="0" err="1"/>
              <a:t>În</a:t>
            </a:r>
            <a:r>
              <a:rPr lang="en-GB" sz="2400" dirty="0"/>
              <a:t> </a:t>
            </a:r>
            <a:r>
              <a:rPr lang="en-GB" sz="2400" dirty="0" err="1"/>
              <a:t>prezent</a:t>
            </a:r>
            <a:r>
              <a:rPr lang="en-GB" sz="2400" dirty="0"/>
              <a:t>, nu </a:t>
            </a:r>
            <a:r>
              <a:rPr lang="en-GB" sz="2400" dirty="0" err="1"/>
              <a:t>există</a:t>
            </a:r>
            <a:r>
              <a:rPr lang="en-GB" sz="2400" dirty="0"/>
              <a:t> un </a:t>
            </a:r>
            <a:r>
              <a:rPr lang="en-GB" sz="2400" dirty="0" err="1"/>
              <a:t>consiliu</a:t>
            </a:r>
            <a:r>
              <a:rPr lang="en-GB" sz="2400" dirty="0"/>
              <a:t> fiscal </a:t>
            </a:r>
            <a:r>
              <a:rPr lang="en-GB" sz="2400" dirty="0" err="1"/>
              <a:t>sau</a:t>
            </a:r>
            <a:r>
              <a:rPr lang="en-GB" sz="2400" dirty="0"/>
              <a:t> </a:t>
            </a:r>
            <a:r>
              <a:rPr lang="en-GB" sz="2400" dirty="0" err="1"/>
              <a:t>altă</a:t>
            </a:r>
            <a:r>
              <a:rPr lang="en-GB" sz="2400" dirty="0"/>
              <a:t> </a:t>
            </a:r>
            <a:r>
              <a:rPr lang="en-GB" sz="2400" dirty="0" err="1"/>
              <a:t>instituție</a:t>
            </a:r>
            <a:r>
              <a:rPr lang="en-GB" sz="2400" dirty="0"/>
              <a:t> </a:t>
            </a:r>
            <a:r>
              <a:rPr lang="ro-RO" sz="2400" dirty="0"/>
              <a:t>bugetar-</a:t>
            </a:r>
            <a:r>
              <a:rPr lang="en-GB" sz="2400" dirty="0" err="1"/>
              <a:t>fiscală</a:t>
            </a:r>
            <a:r>
              <a:rPr lang="en-GB" sz="2400" dirty="0"/>
              <a:t> </a:t>
            </a:r>
            <a:r>
              <a:rPr lang="en-GB" sz="2400" dirty="0" err="1"/>
              <a:t>independentă</a:t>
            </a:r>
            <a:r>
              <a:rPr lang="en-GB" sz="2400" dirty="0"/>
              <a:t> </a:t>
            </a:r>
            <a:r>
              <a:rPr lang="en-GB" sz="2400" dirty="0" err="1"/>
              <a:t>în</a:t>
            </a:r>
            <a:r>
              <a:rPr lang="en-GB" sz="2400" dirty="0"/>
              <a:t> </a:t>
            </a:r>
            <a:r>
              <a:rPr lang="ro-RO" sz="2400" dirty="0"/>
              <a:t>Republica </a:t>
            </a:r>
            <a:r>
              <a:rPr lang="en-GB" sz="2400" dirty="0"/>
              <a:t>Moldova.</a:t>
            </a:r>
            <a:endParaRPr lang="ro-RO" sz="2400" dirty="0"/>
          </a:p>
          <a:p>
            <a:pPr marL="360363" indent="-360363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vi-VN" sz="2400" u="sng" dirty="0">
                <a:latin typeface="Calibri" pitchFamily="34" charset="0"/>
                <a:cs typeface="Calibri" pitchFamily="34" charset="0"/>
              </a:rPr>
              <a:t>Rolul principal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 al </a:t>
            </a:r>
            <a:r>
              <a:rPr lang="ro-RO" sz="2400" dirty="0">
                <a:latin typeface="Calibri" pitchFamily="34" charset="0"/>
                <a:cs typeface="Calibri" pitchFamily="34" charset="0"/>
              </a:rPr>
              <a:t>unui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consiliu fiscal ar fi să acționeze ca un </a:t>
            </a:r>
            <a:r>
              <a:rPr lang="ro-RO" sz="2400" i="1" dirty="0">
                <a:latin typeface="Calibri" pitchFamily="34" charset="0"/>
                <a:cs typeface="Calibri" pitchFamily="34" charset="0"/>
              </a:rPr>
              <a:t>supraveghetor</a:t>
            </a:r>
            <a:r>
              <a:rPr lang="ro-RO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asupra </a:t>
            </a:r>
            <a:r>
              <a:rPr lang="ro-RO" sz="2400" dirty="0">
                <a:latin typeface="Calibri" pitchFamily="34" charset="0"/>
                <a:cs typeface="Calibri" pitchFamily="34" charset="0"/>
              </a:rPr>
              <a:t>E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xecutivului (Guvernului) privind guvernanța fiscală și politica</a:t>
            </a:r>
            <a:r>
              <a:rPr lang="ro-RO" sz="2400" dirty="0">
                <a:latin typeface="Calibri" pitchFamily="34" charset="0"/>
                <a:cs typeface="Calibri" pitchFamily="34" charset="0"/>
              </a:rPr>
              <a:t>/ managementul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ro-RO" sz="2400" dirty="0" err="1">
                <a:latin typeface="Calibri" pitchFamily="34" charset="0"/>
                <a:cs typeface="Calibri" pitchFamily="34" charset="0"/>
              </a:rPr>
              <a:t>bugetar-</a:t>
            </a:r>
            <a:r>
              <a:rPr lang="vi-VN" sz="2400" dirty="0">
                <a:latin typeface="Calibri" pitchFamily="34" charset="0"/>
                <a:cs typeface="Calibri" pitchFamily="34" charset="0"/>
              </a:rPr>
              <a:t>fiscal.</a:t>
            </a:r>
            <a:r>
              <a:rPr lang="ro-RO" sz="2400" dirty="0">
                <a:latin typeface="Calibri" pitchFamily="34" charset="0"/>
                <a:cs typeface="Calibri" pitchFamily="34" charset="0"/>
              </a:rPr>
              <a:t> </a:t>
            </a:r>
            <a:endParaRPr lang="en-GB" sz="2400" dirty="0"/>
          </a:p>
          <a:p>
            <a:pPr marL="360363" lvl="0" indent="-360363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ro-RO" sz="2400" u="sng" dirty="0"/>
              <a:t>Nu există</a:t>
            </a:r>
            <a:r>
              <a:rPr lang="en-GB" sz="2400" u="sng" dirty="0"/>
              <a:t> </a:t>
            </a:r>
            <a:r>
              <a:rPr lang="ro-RO" sz="2400" u="sng" dirty="0"/>
              <a:t>un model universal</a:t>
            </a:r>
            <a:r>
              <a:rPr lang="ro-RO" sz="2400" dirty="0"/>
              <a:t> de c</a:t>
            </a:r>
            <a:r>
              <a:rPr lang="en-GB" sz="2400" dirty="0" err="1"/>
              <a:t>onsiliu</a:t>
            </a:r>
            <a:r>
              <a:rPr lang="en-GB" sz="2400" dirty="0"/>
              <a:t> </a:t>
            </a:r>
            <a:r>
              <a:rPr lang="ro-RO" sz="2400" dirty="0"/>
              <a:t>f</a:t>
            </a:r>
            <a:r>
              <a:rPr lang="en-GB" sz="2400" dirty="0" err="1"/>
              <a:t>iscal</a:t>
            </a:r>
            <a:r>
              <a:rPr lang="en-GB" sz="2400" dirty="0"/>
              <a:t>. </a:t>
            </a:r>
          </a:p>
          <a:p>
            <a:pPr lvl="1">
              <a:spcBef>
                <a:spcPts val="600"/>
              </a:spcBef>
            </a:pPr>
            <a:r>
              <a:rPr lang="ro-RO" sz="2200" dirty="0"/>
              <a:t>V</a:t>
            </a:r>
            <a:r>
              <a:rPr lang="en-GB" sz="2200" dirty="0" err="1"/>
              <a:t>ariații</a:t>
            </a:r>
            <a:r>
              <a:rPr lang="en-GB" sz="2200" dirty="0"/>
              <a:t> </a:t>
            </a:r>
            <a:r>
              <a:rPr lang="en-GB" sz="2200" dirty="0" err="1"/>
              <a:t>semnificative</a:t>
            </a:r>
            <a:r>
              <a:rPr lang="en-GB" sz="2200" dirty="0"/>
              <a:t> </a:t>
            </a:r>
            <a:r>
              <a:rPr lang="en-GB" sz="2200" dirty="0" err="1"/>
              <a:t>în</a:t>
            </a:r>
            <a:r>
              <a:rPr lang="en-GB" sz="2200" dirty="0"/>
              <a:t> </a:t>
            </a:r>
            <a:r>
              <a:rPr lang="en-GB" sz="2200" dirty="0" err="1"/>
              <a:t>abordările</a:t>
            </a:r>
            <a:r>
              <a:rPr lang="en-GB" sz="2200" dirty="0"/>
              <a:t> </a:t>
            </a:r>
            <a:r>
              <a:rPr lang="en-GB" sz="2200" dirty="0" err="1"/>
              <a:t>adoptate</a:t>
            </a:r>
            <a:r>
              <a:rPr lang="en-GB" sz="2200" dirty="0"/>
              <a:t> la </a:t>
            </a:r>
            <a:r>
              <a:rPr lang="en-GB" sz="2200" dirty="0" err="1"/>
              <a:t>nivel</a:t>
            </a:r>
            <a:r>
              <a:rPr lang="en-GB" sz="2200" dirty="0"/>
              <a:t> </a:t>
            </a:r>
            <a:r>
              <a:rPr lang="en-GB" sz="2200" dirty="0" err="1"/>
              <a:t>internațional</a:t>
            </a:r>
            <a:r>
              <a:rPr lang="en-GB" sz="2200" dirty="0"/>
              <a:t> </a:t>
            </a:r>
            <a:r>
              <a:rPr lang="en-GB" sz="2200" dirty="0" err="1"/>
              <a:t>în</a:t>
            </a:r>
            <a:r>
              <a:rPr lang="en-GB" sz="2200" dirty="0"/>
              <a:t> </a:t>
            </a:r>
            <a:r>
              <a:rPr lang="en-GB" sz="2200" dirty="0" err="1"/>
              <a:t>ceea</a:t>
            </a:r>
            <a:r>
              <a:rPr lang="en-GB" sz="2200" dirty="0"/>
              <a:t> </a:t>
            </a:r>
            <a:r>
              <a:rPr lang="en-GB" sz="2200" dirty="0" err="1"/>
              <a:t>ce</a:t>
            </a:r>
            <a:r>
              <a:rPr lang="en-GB" sz="2200" dirty="0"/>
              <a:t> </a:t>
            </a:r>
            <a:r>
              <a:rPr lang="en-GB" sz="2200" dirty="0" err="1"/>
              <a:t>privește</a:t>
            </a:r>
            <a:r>
              <a:rPr lang="en-GB" sz="2200" dirty="0"/>
              <a:t> </a:t>
            </a:r>
            <a:r>
              <a:rPr lang="en-GB" sz="2200" i="1" dirty="0" err="1"/>
              <a:t>mandatul</a:t>
            </a:r>
            <a:r>
              <a:rPr lang="en-GB" sz="2200" i="1" dirty="0"/>
              <a:t> </a:t>
            </a:r>
            <a:r>
              <a:rPr lang="en-GB" sz="2200" i="1" dirty="0" err="1"/>
              <a:t>și</a:t>
            </a:r>
            <a:r>
              <a:rPr lang="en-GB" sz="2200" i="1" dirty="0"/>
              <a:t> </a:t>
            </a:r>
            <a:r>
              <a:rPr lang="en-GB" sz="2200" i="1" dirty="0" err="1"/>
              <a:t>funcțiile</a:t>
            </a:r>
            <a:r>
              <a:rPr lang="en-GB" sz="2200" dirty="0"/>
              <a:t>, </a:t>
            </a:r>
            <a:r>
              <a:rPr lang="ro-RO" sz="2200" i="1" dirty="0"/>
              <a:t>reglementarea </a:t>
            </a:r>
            <a:r>
              <a:rPr lang="en-GB" sz="2200" i="1" dirty="0" err="1"/>
              <a:t>organi</a:t>
            </a:r>
            <a:r>
              <a:rPr lang="ro-RO" sz="2200" i="1" dirty="0"/>
              <a:t>z</a:t>
            </a:r>
            <a:r>
              <a:rPr lang="en-GB" sz="2200" i="1" dirty="0"/>
              <a:t>a</a:t>
            </a:r>
            <a:r>
              <a:rPr lang="ro-RO" sz="2200" i="1" dirty="0"/>
              <a:t>ț</a:t>
            </a:r>
            <a:r>
              <a:rPr lang="en-GB" sz="2200" i="1" dirty="0" err="1"/>
              <a:t>ional</a:t>
            </a:r>
            <a:r>
              <a:rPr lang="ro-RO" sz="2200" i="1" dirty="0"/>
              <a:t>ă</a:t>
            </a:r>
            <a:r>
              <a:rPr lang="en-GB" sz="2200" dirty="0"/>
              <a:t>, </a:t>
            </a:r>
            <a:r>
              <a:rPr lang="en-GB" sz="2200" dirty="0" err="1"/>
              <a:t>cerințele</a:t>
            </a:r>
            <a:r>
              <a:rPr lang="en-GB" sz="2200" dirty="0"/>
              <a:t> </a:t>
            </a:r>
            <a:r>
              <a:rPr lang="en-GB" sz="2200" dirty="0" err="1"/>
              <a:t>privind</a:t>
            </a:r>
            <a:r>
              <a:rPr lang="en-GB" sz="2200" dirty="0"/>
              <a:t> </a:t>
            </a:r>
            <a:r>
              <a:rPr lang="en-GB" sz="2200" i="1" dirty="0" err="1"/>
              <a:t>resursele</a:t>
            </a:r>
            <a:r>
              <a:rPr lang="en-GB" sz="2200" dirty="0"/>
              <a:t> </a:t>
            </a:r>
            <a:r>
              <a:rPr lang="en-GB" sz="2200" dirty="0" err="1"/>
              <a:t>și</a:t>
            </a:r>
            <a:r>
              <a:rPr lang="en-GB" sz="2200" dirty="0"/>
              <a:t> </a:t>
            </a:r>
            <a:r>
              <a:rPr lang="en-GB" sz="2200" i="1" dirty="0" err="1"/>
              <a:t>atașamentul</a:t>
            </a:r>
            <a:r>
              <a:rPr lang="en-GB" sz="2200" i="1" dirty="0"/>
              <a:t> </a:t>
            </a:r>
            <a:r>
              <a:rPr lang="en-GB" sz="2200" i="1" dirty="0" err="1"/>
              <a:t>instituțional</a:t>
            </a:r>
            <a:r>
              <a:rPr lang="en-GB" sz="2200" i="1" dirty="0"/>
              <a:t> </a:t>
            </a:r>
            <a:r>
              <a:rPr lang="en-GB" sz="2200" dirty="0"/>
              <a:t>a</a:t>
            </a:r>
            <a:r>
              <a:rPr lang="ro-RO" sz="2200" dirty="0"/>
              <a:t>le</a:t>
            </a:r>
            <a:r>
              <a:rPr lang="en-GB" sz="2200" dirty="0"/>
              <a:t> </a:t>
            </a:r>
            <a:r>
              <a:rPr lang="en-GB" sz="2200" dirty="0" err="1"/>
              <a:t>unui</a:t>
            </a:r>
            <a:r>
              <a:rPr lang="en-GB" sz="2200" dirty="0"/>
              <a:t> </a:t>
            </a:r>
            <a:r>
              <a:rPr lang="ro-RO" sz="2200" dirty="0"/>
              <a:t>C</a:t>
            </a:r>
            <a:r>
              <a:rPr lang="en-GB" sz="2200" dirty="0" err="1"/>
              <a:t>onsiliu</a:t>
            </a:r>
            <a:r>
              <a:rPr lang="en-GB" sz="2200" dirty="0"/>
              <a:t> </a:t>
            </a:r>
            <a:r>
              <a:rPr lang="ro-RO" sz="2200" dirty="0"/>
              <a:t>F</a:t>
            </a:r>
            <a:r>
              <a:rPr lang="en-GB" sz="2200" dirty="0" err="1"/>
              <a:t>iscal</a:t>
            </a:r>
            <a:r>
              <a:rPr lang="en-GB" sz="2200" dirty="0"/>
              <a:t>.</a:t>
            </a:r>
          </a:p>
          <a:p>
            <a:pPr marL="468000" lvl="1" indent="-468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b="1" dirty="0" err="1"/>
              <a:t>Oportunitatea</a:t>
            </a:r>
            <a:r>
              <a:rPr lang="en-US" b="1" dirty="0"/>
              <a:t> </a:t>
            </a:r>
            <a:r>
              <a:rPr lang="ro-RO" b="1" dirty="0"/>
              <a:t>cre</a:t>
            </a:r>
            <a:r>
              <a:rPr lang="en-US" b="1" dirty="0" err="1"/>
              <a:t>ării</a:t>
            </a:r>
            <a:r>
              <a:rPr lang="en-US" b="1" dirty="0"/>
              <a:t> </a:t>
            </a:r>
            <a:r>
              <a:rPr lang="en-US" b="1" dirty="0" err="1"/>
              <a:t>unui</a:t>
            </a:r>
            <a:r>
              <a:rPr lang="en-US" b="1" dirty="0"/>
              <a:t> </a:t>
            </a:r>
            <a:r>
              <a:rPr lang="ro-RO" b="1" dirty="0"/>
              <a:t>C</a:t>
            </a:r>
            <a:r>
              <a:rPr lang="en-US" b="1" dirty="0" err="1"/>
              <a:t>onsiliu</a:t>
            </a:r>
            <a:r>
              <a:rPr lang="en-US" b="1" dirty="0"/>
              <a:t> </a:t>
            </a:r>
            <a:r>
              <a:rPr lang="ro-RO" b="1" dirty="0"/>
              <a:t>F</a:t>
            </a:r>
            <a:r>
              <a:rPr lang="en-US" b="1" dirty="0" err="1"/>
              <a:t>iscal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Republica</a:t>
            </a:r>
            <a:r>
              <a:rPr lang="en-US" b="1" dirty="0"/>
              <a:t> Moldova </a:t>
            </a:r>
            <a:r>
              <a:rPr lang="en-US" b="1" dirty="0" err="1"/>
              <a:t>este</a:t>
            </a:r>
            <a:r>
              <a:rPr lang="en-US" b="1" dirty="0"/>
              <a:t> </a:t>
            </a:r>
            <a:r>
              <a:rPr lang="en-US" b="1" dirty="0" err="1"/>
              <a:t>analizată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prezent</a:t>
            </a:r>
            <a:r>
              <a:rPr lang="ro-RO" b="1" dirty="0"/>
              <a:t> </a:t>
            </a:r>
            <a:r>
              <a:rPr lang="en-US" b="1" dirty="0"/>
              <a:t>– </a:t>
            </a:r>
            <a:r>
              <a:rPr lang="en-US" b="1" dirty="0" err="1"/>
              <a:t>resurse</a:t>
            </a:r>
            <a:r>
              <a:rPr lang="en-US" b="1" dirty="0"/>
              <a:t> </a:t>
            </a:r>
            <a:r>
              <a:rPr lang="ro-RO" b="1" dirty="0"/>
              <a:t>umane și </a:t>
            </a:r>
            <a:r>
              <a:rPr lang="en-US" b="1" dirty="0" err="1"/>
              <a:t>bugetare</a:t>
            </a:r>
            <a:r>
              <a:rPr lang="en-US" b="1" dirty="0"/>
              <a:t>, </a:t>
            </a:r>
            <a:r>
              <a:rPr lang="en-US" b="1" dirty="0" err="1"/>
              <a:t>dimensiunea</a:t>
            </a:r>
            <a:r>
              <a:rPr lang="en-US" b="1" dirty="0"/>
              <a:t> </a:t>
            </a:r>
            <a:r>
              <a:rPr lang="en-US" b="1" dirty="0" err="1"/>
              <a:t>și</a:t>
            </a:r>
            <a:r>
              <a:rPr lang="en-US" b="1" dirty="0"/>
              <a:t> </a:t>
            </a:r>
            <a:r>
              <a:rPr lang="en-US" b="1" dirty="0" err="1"/>
              <a:t>mandatul</a:t>
            </a:r>
            <a:r>
              <a:rPr lang="en-US" b="1" dirty="0"/>
              <a:t>, </a:t>
            </a:r>
            <a:r>
              <a:rPr lang="en-US" b="1" dirty="0" err="1"/>
              <a:t>atașamentul</a:t>
            </a:r>
            <a:r>
              <a:rPr lang="en-US" b="1" dirty="0"/>
              <a:t> </a:t>
            </a:r>
            <a:r>
              <a:rPr lang="en-US" b="1" dirty="0" err="1"/>
              <a:t>instituțional</a:t>
            </a:r>
            <a:r>
              <a:rPr lang="en-US" b="1" dirty="0"/>
              <a:t>, etc.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9130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2018"/>
            <a:ext cx="10515600" cy="695325"/>
          </a:xfrm>
        </p:spPr>
        <p:txBody>
          <a:bodyPr/>
          <a:lstStyle/>
          <a:p>
            <a:pPr algn="ctr"/>
            <a:r>
              <a:rPr lang="en-US" sz="3400" dirty="0"/>
              <a:t>5. </a:t>
            </a:r>
            <a:r>
              <a:rPr lang="ro-RO" sz="3400" dirty="0"/>
              <a:t>Oportunit</a:t>
            </a:r>
            <a:r>
              <a:rPr lang="it-IT" sz="3400" dirty="0"/>
              <a:t>atea creării unui </a:t>
            </a:r>
            <a:r>
              <a:rPr lang="ro-RO" sz="3400" dirty="0"/>
              <a:t>C</a:t>
            </a:r>
            <a:r>
              <a:rPr lang="it-IT" sz="3400" dirty="0"/>
              <a:t>onsiliu </a:t>
            </a:r>
            <a:r>
              <a:rPr lang="ro-RO" sz="3400" dirty="0"/>
              <a:t>F</a:t>
            </a:r>
            <a:r>
              <a:rPr lang="it-IT" sz="3400" dirty="0"/>
              <a:t>iscal pentru Republica Moldova </a:t>
            </a:r>
            <a:r>
              <a:rPr lang="en-US" sz="3400" b="0" i="1" dirty="0" err="1"/>
              <a:t>cont</a:t>
            </a:r>
            <a:r>
              <a:rPr lang="en-US" sz="3400" b="0" i="1" dirty="0"/>
              <a:t>…</a:t>
            </a:r>
            <a:endParaRPr lang="en-GB" sz="3400" b="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095223"/>
              </p:ext>
            </p:extLst>
          </p:nvPr>
        </p:nvGraphicFramePr>
        <p:xfrm>
          <a:off x="1295000" y="2362660"/>
          <a:ext cx="10147300" cy="3366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858">
                  <a:extLst>
                    <a:ext uri="{9D8B030D-6E8A-4147-A177-3AD203B41FA5}">
                      <a16:colId xmlns:a16="http://schemas.microsoft.com/office/drawing/2014/main" xmlns="" val="3861286829"/>
                    </a:ext>
                  </a:extLst>
                </a:gridCol>
                <a:gridCol w="6675442">
                  <a:extLst>
                    <a:ext uri="{9D8B030D-6E8A-4147-A177-3AD203B41FA5}">
                      <a16:colId xmlns:a16="http://schemas.microsoft.com/office/drawing/2014/main" xmlns="" val="1325472017"/>
                    </a:ext>
                  </a:extLst>
                </a:gridCol>
              </a:tblGrid>
              <a:tr h="7335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2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en-GB" sz="2400" b="1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adrul</a:t>
                      </a:r>
                      <a:r>
                        <a:rPr lang="en-GB" sz="2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1" i="0" u="none" strike="noStrike" kern="1200" baseline="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instituțional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o-RO" sz="2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Țări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1781372"/>
                  </a:ext>
                </a:extLst>
              </a:tr>
              <a:tr h="674851">
                <a:tc>
                  <a:txBody>
                    <a:bodyPr/>
                    <a:lstStyle/>
                    <a:p>
                      <a:r>
                        <a:rPr lang="ro-RO" sz="2000" b="1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Comisii P</a:t>
                      </a:r>
                      <a:r>
                        <a:rPr lang="en-GB" sz="2000" b="1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arlamentar</a:t>
                      </a:r>
                      <a:r>
                        <a:rPr lang="ro-RO" sz="2000" b="1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lang="en-GB" sz="2000" b="1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Buget</a:t>
                      </a:r>
                      <a:r>
                        <a:rPr lang="ro-RO" sz="2000" b="1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are</a:t>
                      </a:r>
                      <a:endParaRPr lang="en-GB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Australia, Canada, Ital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US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Georgia, 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Coreea de Sud</a:t>
                      </a:r>
                      <a:r>
                        <a:rPr lang="en-US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Africa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de Sud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Ken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a, 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SUA 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65828318"/>
                  </a:ext>
                </a:extLst>
              </a:tr>
              <a:tr h="615253">
                <a:tc>
                  <a:txBody>
                    <a:bodyPr/>
                    <a:lstStyle/>
                    <a:p>
                      <a:r>
                        <a:rPr lang="ro-RO" sz="2000" b="1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Guvern</a:t>
                      </a:r>
                      <a:endParaRPr lang="en-GB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Olanda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Marea Britanie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0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Belgi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Slovenia, </a:t>
                      </a:r>
                      <a:r>
                        <a:rPr lang="en-GB" sz="2000" b="0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Croa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ț</a:t>
                      </a:r>
                      <a:r>
                        <a:rPr lang="en-GB" sz="2000" b="0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Jap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08003909"/>
                  </a:ext>
                </a:extLst>
              </a:tr>
              <a:tr h="615253">
                <a:tc>
                  <a:txBody>
                    <a:bodyPr/>
                    <a:lstStyle/>
                    <a:p>
                      <a:r>
                        <a:rPr lang="en-GB" sz="2000" b="1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 sine </a:t>
                      </a:r>
                      <a:r>
                        <a:rPr lang="en-GB" sz="2000" b="1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stătător</a:t>
                      </a:r>
                      <a:endParaRPr lang="en-GB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German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n-GB" sz="2000" b="0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ngar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0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Irland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Portugal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Rom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â</a:t>
                      </a:r>
                      <a:r>
                        <a:rPr lang="en-GB" sz="2000" b="0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nia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Serbia, </a:t>
                      </a:r>
                      <a:r>
                        <a:rPr lang="en-GB" sz="2000" b="0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Slovacia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0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Suedia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33008960"/>
                  </a:ext>
                </a:extLst>
              </a:tr>
              <a:tr h="615253">
                <a:tc>
                  <a:txBody>
                    <a:bodyPr/>
                    <a:lstStyle/>
                    <a:p>
                      <a:r>
                        <a:rPr lang="ro-RO" sz="2000" b="1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Altele</a:t>
                      </a:r>
                      <a:endParaRPr lang="en-GB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Fran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ța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Finland</a:t>
                      </a:r>
                      <a:r>
                        <a:rPr lang="ro-RO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2000" b="0" i="0" u="none" strike="noStrike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2000" b="0" i="0" u="none" strike="noStrike" kern="1200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Lituania</a:t>
                      </a:r>
                      <a:endParaRPr lang="en-GB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92368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42535" y="1784678"/>
            <a:ext cx="998806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89" indent="-228589" defTabSz="914354">
              <a:lnSpc>
                <a:spcPct val="90000"/>
              </a:lnSpc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rgbClr val="002060"/>
                </a:solidFill>
              </a:rPr>
              <a:t>Câteva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exemple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internaționale</a:t>
            </a:r>
            <a:r>
              <a:rPr lang="en-US" sz="2800" dirty="0">
                <a:solidFill>
                  <a:srgbClr val="002060"/>
                </a:solidFill>
              </a:rPr>
              <a:t>: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482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2018"/>
            <a:ext cx="10769082" cy="695325"/>
          </a:xfrm>
        </p:spPr>
        <p:txBody>
          <a:bodyPr/>
          <a:lstStyle/>
          <a:p>
            <a:pPr algn="ctr"/>
            <a:r>
              <a:rPr lang="en-US" sz="3400" dirty="0"/>
              <a:t>5. </a:t>
            </a:r>
            <a:r>
              <a:rPr lang="ro-RO" sz="3400" dirty="0"/>
              <a:t>Oportunit</a:t>
            </a:r>
            <a:r>
              <a:rPr lang="it-IT" sz="3400" dirty="0"/>
              <a:t>atea creării unui </a:t>
            </a:r>
            <a:r>
              <a:rPr lang="ro-RO" sz="3400" dirty="0"/>
              <a:t>C</a:t>
            </a:r>
            <a:r>
              <a:rPr lang="it-IT" sz="3400" dirty="0"/>
              <a:t>onsiliu </a:t>
            </a:r>
            <a:r>
              <a:rPr lang="ro-RO" sz="3400" dirty="0"/>
              <a:t>F</a:t>
            </a:r>
            <a:r>
              <a:rPr lang="it-IT" sz="3400" dirty="0"/>
              <a:t>iscal pentru Republica Moldova </a:t>
            </a:r>
            <a:r>
              <a:rPr lang="en-US" sz="3400" b="0" i="1" dirty="0" err="1"/>
              <a:t>cont</a:t>
            </a:r>
            <a:r>
              <a:rPr lang="en-US" sz="3400" b="0" i="1" dirty="0"/>
              <a:t>…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4086"/>
            <a:ext cx="10515600" cy="4243157"/>
          </a:xfrm>
        </p:spPr>
        <p:txBody>
          <a:bodyPr/>
          <a:lstStyle/>
          <a:p>
            <a:pPr marL="273050" indent="-273050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447675" algn="l"/>
              </a:tabLst>
            </a:pPr>
            <a:r>
              <a:rPr lang="ro-RO" dirty="0"/>
              <a:t>Î</a:t>
            </a:r>
            <a:r>
              <a:rPr lang="en-US" dirty="0"/>
              <a:t>n </a:t>
            </a:r>
            <a:r>
              <a:rPr lang="ro-RO" dirty="0"/>
              <a:t>mai</a:t>
            </a:r>
            <a:r>
              <a:rPr lang="en-US" dirty="0"/>
              <a:t> 2016</a:t>
            </a:r>
            <a:r>
              <a:rPr lang="ro-RO" dirty="0"/>
              <a:t>,</a:t>
            </a:r>
            <a:r>
              <a:rPr lang="en-US" dirty="0"/>
              <a:t> </a:t>
            </a:r>
            <a:r>
              <a:rPr lang="en-US" dirty="0" err="1"/>
              <a:t>Ministerul</a:t>
            </a:r>
            <a:r>
              <a:rPr lang="en-US" dirty="0"/>
              <a:t> </a:t>
            </a:r>
            <a:r>
              <a:rPr lang="en-US" dirty="0" err="1"/>
              <a:t>Finanțelor</a:t>
            </a:r>
            <a:r>
              <a:rPr lang="en-US" dirty="0"/>
              <a:t> a </a:t>
            </a:r>
            <a:r>
              <a:rPr lang="en-US" dirty="0" err="1"/>
              <a:t>găzduit</a:t>
            </a:r>
            <a:r>
              <a:rPr lang="en-US" dirty="0"/>
              <a:t> </a:t>
            </a:r>
            <a:r>
              <a:rPr lang="en-US" dirty="0" err="1"/>
              <a:t>reprezentanți</a:t>
            </a:r>
            <a:r>
              <a:rPr lang="ro-RO" dirty="0"/>
              <a:t> </a:t>
            </a:r>
            <a:r>
              <a:rPr lang="en-US" dirty="0"/>
              <a:t>din </a:t>
            </a:r>
            <a:r>
              <a:rPr lang="en-US" u="sng" dirty="0" err="1"/>
              <a:t>Lituania</a:t>
            </a:r>
            <a:r>
              <a:rPr lang="en-US" dirty="0"/>
              <a:t>, </a:t>
            </a:r>
            <a:r>
              <a:rPr lang="en-US" u="sng" dirty="0"/>
              <a:t>Serbia</a:t>
            </a:r>
            <a:r>
              <a:rPr lang="en-US" dirty="0"/>
              <a:t>, </a:t>
            </a:r>
            <a:r>
              <a:rPr lang="en-US" u="sng" dirty="0" err="1"/>
              <a:t>Slovacia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u="sng" dirty="0" err="1"/>
              <a:t>Suedia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ro-RO" dirty="0"/>
              <a:t> cadrul unui</a:t>
            </a:r>
            <a:r>
              <a:rPr lang="en-US" dirty="0"/>
              <a:t> atelier de </a:t>
            </a:r>
            <a:r>
              <a:rPr lang="en-US" dirty="0" err="1"/>
              <a:t>lucru</a:t>
            </a:r>
            <a:r>
              <a:rPr lang="en-US" dirty="0"/>
              <a:t> </a:t>
            </a:r>
            <a:r>
              <a:rPr lang="en-US" dirty="0" err="1"/>
              <a:t>privind</a:t>
            </a:r>
            <a:r>
              <a:rPr lang="en-US" dirty="0"/>
              <a:t> </a:t>
            </a:r>
            <a:r>
              <a:rPr lang="en-US" i="1" dirty="0" err="1"/>
              <a:t>Guvernanța</a:t>
            </a:r>
            <a:r>
              <a:rPr lang="en-US" i="1" dirty="0"/>
              <a:t> </a:t>
            </a:r>
            <a:r>
              <a:rPr lang="en-US" i="1" dirty="0" err="1"/>
              <a:t>Fiscală</a:t>
            </a:r>
            <a:r>
              <a:rPr lang="en-US" i="1" dirty="0"/>
              <a:t> </a:t>
            </a:r>
            <a:r>
              <a:rPr lang="en-US" i="1" dirty="0" err="1"/>
              <a:t>și</a:t>
            </a:r>
            <a:r>
              <a:rPr lang="en-US" i="1" dirty="0"/>
              <a:t> </a:t>
            </a:r>
            <a:r>
              <a:rPr lang="en-US" i="1" dirty="0" err="1"/>
              <a:t>Rolul</a:t>
            </a:r>
            <a:r>
              <a:rPr lang="en-US" i="1" dirty="0"/>
              <a:t> </a:t>
            </a:r>
            <a:r>
              <a:rPr lang="en-US" i="1" dirty="0" err="1"/>
              <a:t>Consili</a:t>
            </a:r>
            <a:r>
              <a:rPr lang="ro-RO" i="1" dirty="0"/>
              <a:t>ilor</a:t>
            </a:r>
            <a:r>
              <a:rPr lang="en-US" i="1" dirty="0"/>
              <a:t> Fiscal</a:t>
            </a:r>
            <a:r>
              <a:rPr lang="ro-RO" i="1" dirty="0"/>
              <a:t>e</a:t>
            </a:r>
            <a:r>
              <a:rPr lang="en-US" dirty="0"/>
              <a:t>. </a:t>
            </a:r>
          </a:p>
          <a:p>
            <a:pPr marL="273050" indent="-273050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447675" algn="l"/>
              </a:tabLst>
            </a:pPr>
            <a:r>
              <a:rPr lang="en-US" dirty="0" err="1"/>
              <a:t>Resursele</a:t>
            </a:r>
            <a:r>
              <a:rPr lang="ro-RO" dirty="0"/>
              <a:t> umane și</a:t>
            </a:r>
            <a:r>
              <a:rPr lang="en-US" dirty="0"/>
              <a:t> </a:t>
            </a:r>
            <a:r>
              <a:rPr lang="en-US" dirty="0" err="1"/>
              <a:t>bugetare</a:t>
            </a:r>
            <a:r>
              <a:rPr lang="en-US" dirty="0"/>
              <a:t>, </a:t>
            </a:r>
            <a:r>
              <a:rPr lang="en-US" dirty="0" err="1"/>
              <a:t>dimensiunea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mandatul</a:t>
            </a:r>
            <a:r>
              <a:rPr lang="en-US" dirty="0"/>
              <a:t>, </a:t>
            </a:r>
            <a:r>
              <a:rPr lang="en-US" dirty="0" err="1"/>
              <a:t>atașamente</a:t>
            </a:r>
            <a:r>
              <a:rPr lang="ro-RO" dirty="0"/>
              <a:t>le</a:t>
            </a:r>
            <a:r>
              <a:rPr lang="en-US" dirty="0"/>
              <a:t> </a:t>
            </a:r>
            <a:r>
              <a:rPr lang="en-US" dirty="0" err="1"/>
              <a:t>instituțional</a:t>
            </a:r>
            <a:r>
              <a:rPr lang="ro-RO" dirty="0"/>
              <a:t>e</a:t>
            </a:r>
            <a:r>
              <a:rPr lang="en-US" dirty="0"/>
              <a:t>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discutate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detaliu</a:t>
            </a:r>
            <a:r>
              <a:rPr lang="en-US" dirty="0"/>
              <a:t>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200" u="sng" dirty="0" err="1"/>
              <a:t>Lituania</a:t>
            </a:r>
            <a:r>
              <a:rPr lang="en-GB" sz="2200" dirty="0"/>
              <a:t> – </a:t>
            </a:r>
            <a:r>
              <a:rPr lang="ro-RO" sz="2200" dirty="0"/>
              <a:t>Î</a:t>
            </a:r>
            <a:r>
              <a:rPr lang="pt-BR" sz="2200" dirty="0"/>
              <a:t>ncorporat în Instituția Supremă de Audit</a:t>
            </a:r>
            <a:r>
              <a:rPr lang="en-GB" sz="2200" dirty="0"/>
              <a:t>/</a:t>
            </a:r>
            <a:r>
              <a:rPr lang="en-GB" sz="2200" dirty="0" err="1"/>
              <a:t>raport</a:t>
            </a:r>
            <a:r>
              <a:rPr lang="ro-RO" sz="2200" dirty="0"/>
              <a:t>or</a:t>
            </a:r>
            <a:r>
              <a:rPr lang="en-GB" sz="2200" dirty="0"/>
              <a:t> </a:t>
            </a:r>
            <a:r>
              <a:rPr lang="en-GB" sz="2200" dirty="0" err="1"/>
              <a:t>către</a:t>
            </a:r>
            <a:r>
              <a:rPr lang="en-GB" sz="2200" dirty="0"/>
              <a:t> </a:t>
            </a:r>
            <a:r>
              <a:rPr lang="en-GB" sz="2200" dirty="0" err="1"/>
              <a:t>Parlament</a:t>
            </a:r>
            <a:r>
              <a:rPr lang="en-GB" sz="2200" dirty="0"/>
              <a:t>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200" u="sng" dirty="0"/>
              <a:t>Serbia</a:t>
            </a:r>
            <a:r>
              <a:rPr lang="en-GB" sz="2200" dirty="0"/>
              <a:t> – </a:t>
            </a:r>
            <a:r>
              <a:rPr lang="it-IT" sz="2200" dirty="0"/>
              <a:t>De sine stătător, raport</a:t>
            </a:r>
            <a:r>
              <a:rPr lang="ro-RO" sz="2200" dirty="0"/>
              <a:t>o</a:t>
            </a:r>
            <a:r>
              <a:rPr lang="it-IT" sz="2200" dirty="0"/>
              <a:t>r către Parlament</a:t>
            </a:r>
            <a:r>
              <a:rPr lang="en-GB" sz="2200" dirty="0"/>
              <a:t>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200" u="sng" dirty="0" err="1"/>
              <a:t>Slovacia</a:t>
            </a:r>
            <a:r>
              <a:rPr lang="en-GB" sz="2200" dirty="0"/>
              <a:t> – </a:t>
            </a:r>
            <a:r>
              <a:rPr lang="it-IT" sz="2200" dirty="0"/>
              <a:t>De sine stătător, raport</a:t>
            </a:r>
            <a:r>
              <a:rPr lang="ro-RO" sz="2200" dirty="0"/>
              <a:t>o</a:t>
            </a:r>
            <a:r>
              <a:rPr lang="it-IT" sz="2200" dirty="0"/>
              <a:t>r către Parlament</a:t>
            </a:r>
            <a:r>
              <a:rPr lang="en-GB" sz="2200" dirty="0"/>
              <a:t>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200" u="sng" dirty="0" err="1"/>
              <a:t>Suedia</a:t>
            </a:r>
            <a:r>
              <a:rPr lang="en-GB" sz="2200" dirty="0"/>
              <a:t> – </a:t>
            </a:r>
            <a:r>
              <a:rPr lang="ro-RO" sz="2200" dirty="0"/>
              <a:t>A</a:t>
            </a:r>
            <a:r>
              <a:rPr lang="en-US" sz="2200" dirty="0" err="1"/>
              <a:t>genție</a:t>
            </a:r>
            <a:r>
              <a:rPr lang="en-US" sz="2200" dirty="0"/>
              <a:t> </a:t>
            </a:r>
            <a:r>
              <a:rPr lang="en-US" sz="2200" dirty="0" err="1"/>
              <a:t>independentă</a:t>
            </a:r>
            <a:r>
              <a:rPr lang="ro-RO" sz="2200" dirty="0"/>
              <a:t> ce raportează</a:t>
            </a:r>
            <a:r>
              <a:rPr lang="en-US" sz="2200" dirty="0"/>
              <a:t> </a:t>
            </a:r>
            <a:r>
              <a:rPr lang="ro-RO" sz="2200" dirty="0"/>
              <a:t>către</a:t>
            </a:r>
            <a:r>
              <a:rPr lang="en-US" sz="2200" dirty="0"/>
              <a:t> </a:t>
            </a:r>
            <a:r>
              <a:rPr lang="en-US" sz="2200" dirty="0" err="1"/>
              <a:t>Guvern</a:t>
            </a:r>
            <a:r>
              <a:rPr lang="en-US" sz="2200" dirty="0"/>
              <a:t> </a:t>
            </a:r>
            <a:r>
              <a:rPr lang="en-US" sz="2200" dirty="0" err="1"/>
              <a:t>și</a:t>
            </a:r>
            <a:r>
              <a:rPr lang="en-US" sz="2200" dirty="0"/>
              <a:t> </a:t>
            </a:r>
            <a:r>
              <a:rPr lang="en-US" sz="2200" dirty="0" err="1"/>
              <a:t>Parlament</a:t>
            </a:r>
            <a:r>
              <a:rPr lang="en-US" sz="2200" dirty="0"/>
              <a:t>.</a:t>
            </a:r>
            <a:endParaRPr lang="en-GB" sz="2200" dirty="0"/>
          </a:p>
          <a:p>
            <a:pPr marL="457177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35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653144"/>
            <a:ext cx="9353551" cy="625150"/>
          </a:xfrm>
        </p:spPr>
        <p:txBody>
          <a:bodyPr/>
          <a:lstStyle/>
          <a:p>
            <a:pPr algn="ctr"/>
            <a:r>
              <a:rPr lang="ro-RO" dirty="0"/>
              <a:t>Concluzii</a:t>
            </a:r>
            <a:r>
              <a:rPr lang="en-GB" dirty="0"/>
              <a:t> </a:t>
            </a:r>
            <a:r>
              <a:rPr lang="ro-RO" dirty="0"/>
              <a:t>F</a:t>
            </a:r>
            <a:r>
              <a:rPr lang="en-GB" dirty="0" err="1"/>
              <a:t>inale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9057"/>
            <a:ext cx="10515600" cy="4938590"/>
          </a:xfrm>
        </p:spPr>
        <p:txBody>
          <a:bodyPr/>
          <a:lstStyle/>
          <a:p>
            <a:pPr marL="273050" indent="-2730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err="1"/>
              <a:t>Guvernanța</a:t>
            </a:r>
            <a:r>
              <a:rPr lang="en-GB" dirty="0"/>
              <a:t> </a:t>
            </a:r>
            <a:r>
              <a:rPr lang="en-GB" dirty="0" err="1"/>
              <a:t>Fiscală</a:t>
            </a:r>
            <a:r>
              <a:rPr lang="ro-RO" dirty="0"/>
              <a:t> </a:t>
            </a:r>
            <a:r>
              <a:rPr lang="en-GB" dirty="0"/>
              <a:t>a </a:t>
            </a:r>
            <a:r>
              <a:rPr lang="en-GB" dirty="0" err="1"/>
              <a:t>Republicii</a:t>
            </a:r>
            <a:r>
              <a:rPr lang="en-GB" dirty="0"/>
              <a:t> Moldova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evaluată</a:t>
            </a:r>
            <a:r>
              <a:rPr lang="en-GB" dirty="0"/>
              <a:t> ca </a:t>
            </a:r>
            <a:r>
              <a:rPr lang="en-GB" dirty="0" err="1"/>
              <a:t>fiind</a:t>
            </a:r>
            <a:r>
              <a:rPr lang="en-GB" dirty="0"/>
              <a:t> </a:t>
            </a:r>
            <a:r>
              <a:rPr lang="en-GB" u="sng" dirty="0" err="1"/>
              <a:t>în</a:t>
            </a:r>
            <a:r>
              <a:rPr lang="en-GB" u="sng" dirty="0"/>
              <a:t> general </a:t>
            </a:r>
            <a:r>
              <a:rPr lang="ro-RO" u="sng" dirty="0"/>
              <a:t>satisfăcătoare,</a:t>
            </a:r>
            <a:r>
              <a:rPr lang="ro-RO" dirty="0"/>
              <a:t> </a:t>
            </a:r>
            <a:r>
              <a:rPr lang="it-IT" dirty="0"/>
              <a:t>având în vedere introducerea noului cadru legislativ </a:t>
            </a:r>
            <a:r>
              <a:rPr lang="ro-RO" dirty="0" err="1" smtClean="0"/>
              <a:t>începînd</a:t>
            </a:r>
            <a:r>
              <a:rPr lang="ro-RO" dirty="0" smtClean="0"/>
              <a:t> cu</a:t>
            </a:r>
            <a:r>
              <a:rPr lang="it-IT" dirty="0" smtClean="0"/>
              <a:t> </a:t>
            </a:r>
            <a:r>
              <a:rPr lang="it-IT" dirty="0"/>
              <a:t>2015</a:t>
            </a:r>
            <a:r>
              <a:rPr lang="en-GB" dirty="0"/>
              <a:t>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ro-RO" dirty="0"/>
              <a:t>Este nevoie de timp </a:t>
            </a:r>
            <a:r>
              <a:rPr lang="en-GB" dirty="0" err="1"/>
              <a:t>pentru</a:t>
            </a:r>
            <a:r>
              <a:rPr lang="en-GB" dirty="0"/>
              <a:t> a </a:t>
            </a:r>
            <a:r>
              <a:rPr lang="en-GB" dirty="0" err="1"/>
              <a:t>evalua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mod </a:t>
            </a:r>
            <a:r>
              <a:rPr lang="en-GB" dirty="0" err="1"/>
              <a:t>eficient</a:t>
            </a:r>
            <a:r>
              <a:rPr lang="en-GB" dirty="0"/>
              <a:t> </a:t>
            </a:r>
            <a:r>
              <a:rPr lang="ro-RO" dirty="0"/>
              <a:t>implementare</a:t>
            </a:r>
            <a:r>
              <a:rPr lang="en-GB" dirty="0"/>
              <a:t>a </a:t>
            </a:r>
            <a:r>
              <a:rPr lang="en-GB" dirty="0" err="1"/>
              <a:t>noului</a:t>
            </a:r>
            <a:r>
              <a:rPr lang="en-GB" dirty="0"/>
              <a:t> </a:t>
            </a:r>
            <a:r>
              <a:rPr lang="en-GB" dirty="0" err="1"/>
              <a:t>cadru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ro-RO" dirty="0"/>
              <a:t> a</a:t>
            </a:r>
            <a:r>
              <a:rPr lang="en-GB" dirty="0"/>
              <a:t> decide cu </a:t>
            </a:r>
            <a:r>
              <a:rPr lang="en-GB" dirty="0" err="1"/>
              <a:t>privire</a:t>
            </a:r>
            <a:r>
              <a:rPr lang="en-GB" dirty="0"/>
              <a:t> la </a:t>
            </a:r>
            <a:r>
              <a:rPr lang="en-GB" dirty="0" err="1"/>
              <a:t>eventualele</a:t>
            </a:r>
            <a:r>
              <a:rPr lang="en-GB" dirty="0"/>
              <a:t> </a:t>
            </a:r>
            <a:r>
              <a:rPr lang="en-GB" dirty="0" err="1"/>
              <a:t>revizuiri</a:t>
            </a:r>
            <a:r>
              <a:rPr lang="en-GB" dirty="0"/>
              <a:t>.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err="1"/>
              <a:t>Trebuie</a:t>
            </a:r>
            <a:r>
              <a:rPr lang="en-GB" dirty="0"/>
              <a:t> pus </a:t>
            </a:r>
            <a:r>
              <a:rPr lang="en-GB" dirty="0" err="1"/>
              <a:t>accentul</a:t>
            </a:r>
            <a:r>
              <a:rPr lang="en-GB" dirty="0"/>
              <a:t> </a:t>
            </a:r>
            <a:r>
              <a:rPr lang="ro-RO" dirty="0"/>
              <a:t>pe îmbunătățirea capacității de bază </a:t>
            </a:r>
            <a:r>
              <a:rPr lang="en-GB" dirty="0" err="1"/>
              <a:t>și</a:t>
            </a:r>
            <a:r>
              <a:rPr lang="ro-RO" dirty="0"/>
              <a:t> a</a:t>
            </a:r>
            <a:r>
              <a:rPr lang="en-GB" dirty="0"/>
              <a:t> </a:t>
            </a:r>
            <a:r>
              <a:rPr lang="en-GB" dirty="0" err="1"/>
              <a:t>autorit</a:t>
            </a:r>
            <a:r>
              <a:rPr lang="ro-RO" dirty="0"/>
              <a:t>ății</a:t>
            </a:r>
            <a:r>
              <a:rPr lang="en-GB" dirty="0"/>
              <a:t> </a:t>
            </a:r>
            <a:r>
              <a:rPr lang="en-GB" dirty="0" err="1"/>
              <a:t>efectiv</a:t>
            </a:r>
            <a:r>
              <a:rPr lang="ro-RO" dirty="0"/>
              <a:t>e a</a:t>
            </a:r>
            <a:r>
              <a:rPr lang="en-GB" dirty="0"/>
              <a:t> </a:t>
            </a:r>
            <a:r>
              <a:rPr lang="en-GB" dirty="0" err="1"/>
              <a:t>Ministerul</a:t>
            </a:r>
            <a:r>
              <a:rPr lang="ro-RO" dirty="0"/>
              <a:t>ui</a:t>
            </a:r>
            <a:r>
              <a:rPr lang="en-GB" dirty="0"/>
              <a:t> </a:t>
            </a:r>
            <a:r>
              <a:rPr lang="en-GB" dirty="0" err="1"/>
              <a:t>Finanțelor</a:t>
            </a:r>
            <a:r>
              <a:rPr lang="en-GB" dirty="0"/>
              <a:t> </a:t>
            </a:r>
            <a:r>
              <a:rPr lang="pt-BR" dirty="0"/>
              <a:t>de a elabora și </a:t>
            </a:r>
            <a:r>
              <a:rPr lang="ro-RO" dirty="0"/>
              <a:t>implementa</a:t>
            </a:r>
            <a:r>
              <a:rPr lang="pt-BR" dirty="0"/>
              <a:t> o politică </a:t>
            </a:r>
            <a:r>
              <a:rPr lang="ro-RO" dirty="0"/>
              <a:t>bugetar-</a:t>
            </a:r>
            <a:r>
              <a:rPr lang="pt-BR" dirty="0"/>
              <a:t>fiscală</a:t>
            </a:r>
            <a:r>
              <a:rPr lang="en-GB" dirty="0"/>
              <a:t>;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o-RO" dirty="0"/>
              <a:t>Este </a:t>
            </a:r>
            <a:r>
              <a:rPr lang="it-IT" dirty="0"/>
              <a:t>necesară</a:t>
            </a:r>
            <a:r>
              <a:rPr lang="ro-RO" dirty="0"/>
              <a:t> </a:t>
            </a:r>
            <a:r>
              <a:rPr lang="it-IT" dirty="0"/>
              <a:t>reflec</a:t>
            </a:r>
            <a:r>
              <a:rPr lang="ro-RO" dirty="0"/>
              <a:t>tarea</a:t>
            </a:r>
            <a:r>
              <a:rPr lang="it-IT" dirty="0"/>
              <a:t> considerabilă în ceea ce privește </a:t>
            </a:r>
            <a:r>
              <a:rPr lang="ro-RO" dirty="0"/>
              <a:t>crearea</a:t>
            </a:r>
            <a:r>
              <a:rPr lang="it-IT" dirty="0"/>
              <a:t> unui </a:t>
            </a:r>
            <a:r>
              <a:rPr lang="ro-RO" dirty="0"/>
              <a:t>C</a:t>
            </a:r>
            <a:r>
              <a:rPr lang="it-IT" dirty="0"/>
              <a:t>onsiliu </a:t>
            </a:r>
            <a:r>
              <a:rPr lang="ro-RO" dirty="0"/>
              <a:t>F</a:t>
            </a:r>
            <a:r>
              <a:rPr lang="it-IT" dirty="0"/>
              <a:t>iscal </a:t>
            </a:r>
            <a:r>
              <a:rPr lang="ro-RO" dirty="0"/>
              <a:t>în Republica</a:t>
            </a:r>
            <a:r>
              <a:rPr lang="it-IT" dirty="0"/>
              <a:t> Moldova</a:t>
            </a:r>
            <a:r>
              <a:rPr lang="en-GB" dirty="0"/>
              <a:t>: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ro-RO" dirty="0"/>
              <a:t>R</a:t>
            </a:r>
            <a:r>
              <a:rPr lang="en-GB" dirty="0" err="1"/>
              <a:t>esurse</a:t>
            </a:r>
            <a:r>
              <a:rPr lang="ro-RO" dirty="0"/>
              <a:t> f</a:t>
            </a:r>
            <a:r>
              <a:rPr lang="en-GB" dirty="0" err="1"/>
              <a:t>inanciar</a:t>
            </a:r>
            <a:r>
              <a:rPr lang="ro-RO" dirty="0"/>
              <a:t>e</a:t>
            </a:r>
            <a:r>
              <a:rPr lang="en-GB" dirty="0"/>
              <a:t>, </a:t>
            </a:r>
            <a:r>
              <a:rPr lang="en-GB" dirty="0" err="1"/>
              <a:t>umane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err="1"/>
              <a:t>opțiunea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atașamentul</a:t>
            </a:r>
            <a:r>
              <a:rPr lang="en-GB" dirty="0"/>
              <a:t> </a:t>
            </a:r>
            <a:r>
              <a:rPr lang="en-GB" dirty="0" err="1"/>
              <a:t>instituțional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73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449527"/>
              </p:ext>
            </p:extLst>
          </p:nvPr>
        </p:nvGraphicFramePr>
        <p:xfrm>
          <a:off x="838200" y="842963"/>
          <a:ext cx="10515600" cy="531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/>
          <p:cNvSpPr/>
          <p:nvPr/>
        </p:nvSpPr>
        <p:spPr>
          <a:xfrm>
            <a:off x="1439694" y="3609590"/>
            <a:ext cx="3326859" cy="150524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u="sng" dirty="0">
                <a:solidFill>
                  <a:schemeClr val="tx1"/>
                </a:solidFill>
              </a:rPr>
              <a:t>F</a:t>
            </a:r>
            <a:r>
              <a:rPr lang="en-GB" sz="2400" b="1" u="sng" dirty="0" err="1">
                <a:solidFill>
                  <a:schemeClr val="tx1"/>
                </a:solidFill>
              </a:rPr>
              <a:t>uncţi</a:t>
            </a:r>
            <a:r>
              <a:rPr lang="ro-RO" sz="2400" b="1" u="sng" dirty="0">
                <a:solidFill>
                  <a:schemeClr val="tx1"/>
                </a:solidFill>
              </a:rPr>
              <a:t>a</a:t>
            </a:r>
            <a:r>
              <a:rPr lang="en-GB" sz="2400" b="1" u="sng" dirty="0">
                <a:solidFill>
                  <a:schemeClr val="tx1"/>
                </a:solidFill>
              </a:rPr>
              <a:t> de </a:t>
            </a:r>
            <a:r>
              <a:rPr lang="en-GB" sz="2400" b="1" u="sng" dirty="0" err="1">
                <a:solidFill>
                  <a:schemeClr val="tx1"/>
                </a:solidFill>
              </a:rPr>
              <a:t>bază</a:t>
            </a:r>
            <a:r>
              <a:rPr lang="en-GB" sz="2400" b="1" u="sng" dirty="0">
                <a:solidFill>
                  <a:schemeClr val="tx1"/>
                </a:solidFill>
              </a:rPr>
              <a:t>: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Ministerul</a:t>
            </a:r>
            <a:r>
              <a:rPr lang="en-GB" sz="2400" b="1" dirty="0">
                <a:solidFill>
                  <a:schemeClr val="tx1"/>
                </a:solidFill>
              </a:rPr>
              <a:t> </a:t>
            </a:r>
            <a:r>
              <a:rPr lang="en-GB" sz="2400" b="1" dirty="0" err="1">
                <a:solidFill>
                  <a:schemeClr val="tx1"/>
                </a:solidFill>
              </a:rPr>
              <a:t>Finanțelor</a:t>
            </a:r>
            <a:endParaRPr lang="en-GB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7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749474"/>
            <a:ext cx="9353551" cy="695325"/>
          </a:xfrm>
        </p:spPr>
        <p:txBody>
          <a:bodyPr/>
          <a:lstStyle/>
          <a:p>
            <a:pPr algn="ctr"/>
            <a:r>
              <a:rPr lang="en-GB" dirty="0" err="1"/>
              <a:t>Guvernanța</a:t>
            </a:r>
            <a:r>
              <a:rPr lang="en-GB" dirty="0"/>
              <a:t> </a:t>
            </a:r>
            <a:r>
              <a:rPr lang="en-GB" dirty="0" err="1"/>
              <a:t>Fiscală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Uniunea</a:t>
            </a:r>
            <a:r>
              <a:rPr lang="en-GB" dirty="0"/>
              <a:t> </a:t>
            </a:r>
            <a:r>
              <a:rPr lang="en-GB" dirty="0" err="1"/>
              <a:t>Europeană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3166"/>
            <a:ext cx="10515600" cy="3855431"/>
          </a:xfrm>
        </p:spPr>
        <p:txBody>
          <a:bodyPr/>
          <a:lstStyle/>
          <a:p>
            <a:pPr marL="360000" indent="-360000">
              <a:buFont typeface="Wingdings" panose="05000000000000000000" pitchFamily="2" charset="2"/>
              <a:buChar char="Ø"/>
            </a:pPr>
            <a:r>
              <a:rPr lang="en-US" sz="2600" b="1" u="sng" dirty="0" err="1"/>
              <a:t>Pactul</a:t>
            </a:r>
            <a:r>
              <a:rPr lang="en-US" sz="2600" b="1" u="sng" dirty="0"/>
              <a:t> de </a:t>
            </a:r>
            <a:r>
              <a:rPr lang="ro-RO" sz="2600" b="1" u="sng" dirty="0"/>
              <a:t>S</a:t>
            </a:r>
            <a:r>
              <a:rPr lang="en-US" sz="2600" b="1" u="sng" dirty="0" err="1"/>
              <a:t>tabilitate</a:t>
            </a:r>
            <a:r>
              <a:rPr lang="en-US" sz="2600" b="1" u="sng" dirty="0"/>
              <a:t> </a:t>
            </a:r>
            <a:r>
              <a:rPr lang="en-US" sz="2600" b="1" u="sng" dirty="0" err="1"/>
              <a:t>și</a:t>
            </a:r>
            <a:r>
              <a:rPr lang="en-US" sz="2600" b="1" u="sng" dirty="0"/>
              <a:t> de </a:t>
            </a:r>
            <a:r>
              <a:rPr lang="ro-RO" sz="2600" b="1" u="sng" dirty="0"/>
              <a:t>C</a:t>
            </a:r>
            <a:r>
              <a:rPr lang="en-US" sz="2600" b="1" u="sng" dirty="0" err="1"/>
              <a:t>reștere</a:t>
            </a:r>
            <a:r>
              <a:rPr lang="en-US" sz="2600" b="1" u="sng" dirty="0"/>
              <a:t> (PSC)</a:t>
            </a:r>
            <a:r>
              <a:rPr lang="en-US" sz="2600" dirty="0"/>
              <a:t> </a:t>
            </a:r>
            <a:r>
              <a:rPr lang="en-US" sz="2600" dirty="0" err="1"/>
              <a:t>impune</a:t>
            </a:r>
            <a:r>
              <a:rPr lang="en-US" sz="2600" dirty="0"/>
              <a:t>:</a:t>
            </a:r>
          </a:p>
          <a:p>
            <a:pPr marL="900000" lvl="1"/>
            <a:r>
              <a:rPr lang="en-US" dirty="0" err="1"/>
              <a:t>Deficitul</a:t>
            </a:r>
            <a:r>
              <a:rPr lang="en-US" dirty="0"/>
              <a:t> public general nu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depășească</a:t>
            </a:r>
            <a:r>
              <a:rPr lang="en-US" dirty="0"/>
              <a:t> 3% din PIB; </a:t>
            </a:r>
            <a:r>
              <a:rPr lang="en-US" dirty="0" err="1"/>
              <a:t>și</a:t>
            </a:r>
            <a:r>
              <a:rPr lang="en-US" dirty="0"/>
              <a:t> </a:t>
            </a:r>
          </a:p>
          <a:p>
            <a:pPr marL="900000" lvl="1"/>
            <a:r>
              <a:rPr lang="ro-RO" dirty="0"/>
              <a:t>D</a:t>
            </a:r>
            <a:r>
              <a:rPr lang="en-US" dirty="0" err="1"/>
              <a:t>atoria</a:t>
            </a:r>
            <a:r>
              <a:rPr lang="en-US" dirty="0"/>
              <a:t> </a:t>
            </a:r>
            <a:r>
              <a:rPr lang="en-US" dirty="0" err="1"/>
              <a:t>publică</a:t>
            </a:r>
            <a:r>
              <a:rPr lang="ro-RO" dirty="0"/>
              <a:t>*</a:t>
            </a:r>
            <a:r>
              <a:rPr lang="en-US" dirty="0"/>
              <a:t> nu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depășească</a:t>
            </a:r>
            <a:r>
              <a:rPr lang="en-US" dirty="0"/>
              <a:t> 60% din PIB</a:t>
            </a:r>
            <a:r>
              <a:rPr lang="ro-RO" dirty="0"/>
              <a:t> </a:t>
            </a:r>
            <a:r>
              <a:rPr lang="en-US" dirty="0"/>
              <a:t>(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puțin</a:t>
            </a:r>
            <a:r>
              <a:rPr lang="en-US" dirty="0"/>
              <a:t> </a:t>
            </a:r>
            <a:r>
              <a:rPr lang="ro-RO" dirty="0"/>
              <a:t>să se </a:t>
            </a:r>
            <a:r>
              <a:rPr lang="en-US" dirty="0" err="1"/>
              <a:t>diminu</a:t>
            </a:r>
            <a:r>
              <a:rPr lang="ro-RO" dirty="0"/>
              <a:t>eze</a:t>
            </a:r>
            <a:r>
              <a:rPr lang="en-US" dirty="0"/>
              <a:t> </a:t>
            </a:r>
            <a:r>
              <a:rPr lang="en-US" dirty="0" err="1"/>
              <a:t>suficient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pragul</a:t>
            </a:r>
            <a:r>
              <a:rPr lang="en-US" dirty="0"/>
              <a:t> de 60%).</a:t>
            </a:r>
          </a:p>
          <a:p>
            <a:pPr marL="360000" indent="-36000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600" dirty="0" err="1"/>
              <a:t>Potrivit</a:t>
            </a:r>
            <a:r>
              <a:rPr lang="en-US" sz="2600" dirty="0"/>
              <a:t> UE, </a:t>
            </a:r>
            <a:r>
              <a:rPr lang="en-US" sz="2600" b="1" u="sng" dirty="0" err="1"/>
              <a:t>Guvernanța</a:t>
            </a:r>
            <a:r>
              <a:rPr lang="en-US" sz="2600" b="1" u="sng" dirty="0"/>
              <a:t> </a:t>
            </a:r>
            <a:r>
              <a:rPr lang="en-US" sz="2600" b="1" u="sng" dirty="0" err="1"/>
              <a:t>Fiscală</a:t>
            </a:r>
            <a:r>
              <a:rPr lang="en-US" sz="2600" b="1" dirty="0"/>
              <a:t> </a:t>
            </a:r>
            <a:r>
              <a:rPr lang="it-IT" sz="2600" dirty="0"/>
              <a:t>se referă la normele, reglementările și procedurile</a:t>
            </a:r>
            <a:r>
              <a:rPr lang="en-US" sz="2600" dirty="0"/>
              <a:t> </a:t>
            </a:r>
            <a:r>
              <a:rPr lang="ro-RO" sz="2600" dirty="0"/>
              <a:t>care </a:t>
            </a:r>
            <a:r>
              <a:rPr lang="it-IT" sz="2600" dirty="0"/>
              <a:t>influenț</a:t>
            </a:r>
            <a:r>
              <a:rPr lang="ro-RO" sz="2600" dirty="0"/>
              <a:t>eaz</a:t>
            </a:r>
            <a:r>
              <a:rPr lang="it-IT" sz="2600" dirty="0"/>
              <a:t>ă</a:t>
            </a:r>
            <a:r>
              <a:rPr lang="ro-RO" sz="2600" dirty="0"/>
              <a:t> </a:t>
            </a:r>
            <a:r>
              <a:rPr lang="it-IT" sz="2600" dirty="0"/>
              <a:t>politica bugetar</a:t>
            </a:r>
            <a:r>
              <a:rPr lang="ro-RO" sz="2600" dirty="0"/>
              <a:t>-</a:t>
            </a:r>
            <a:r>
              <a:rPr lang="it-IT" sz="2600" dirty="0"/>
              <a:t>fiscală </a:t>
            </a:r>
            <a:r>
              <a:rPr lang="ro-RO" sz="2600" dirty="0"/>
              <a:t>într-o anumită țară</a:t>
            </a:r>
            <a:r>
              <a:rPr lang="en-US" sz="2600" dirty="0"/>
              <a:t>. </a:t>
            </a:r>
            <a:r>
              <a:rPr lang="en-US" sz="2600" dirty="0" err="1"/>
              <a:t>Aceasta</a:t>
            </a:r>
            <a:r>
              <a:rPr lang="en-US" sz="2600" dirty="0"/>
              <a:t> include: </a:t>
            </a:r>
          </a:p>
          <a:p>
            <a:pPr marL="900000" lvl="1"/>
            <a:r>
              <a:rPr lang="en-GB" dirty="0" err="1"/>
              <a:t>Reguli</a:t>
            </a:r>
            <a:r>
              <a:rPr lang="en-GB" dirty="0"/>
              <a:t> </a:t>
            </a:r>
            <a:r>
              <a:rPr lang="en-GB" dirty="0" err="1"/>
              <a:t>bugetar-fiscale</a:t>
            </a:r>
            <a:r>
              <a:rPr lang="en-GB" dirty="0"/>
              <a:t> numeric</a:t>
            </a:r>
            <a:r>
              <a:rPr lang="ro-RO" dirty="0"/>
              <a:t>e</a:t>
            </a:r>
            <a:r>
              <a:rPr lang="en-GB" dirty="0"/>
              <a:t>;</a:t>
            </a:r>
          </a:p>
          <a:p>
            <a:pPr marL="900000" lvl="1"/>
            <a:r>
              <a:rPr lang="ro-RO" dirty="0"/>
              <a:t>I</a:t>
            </a:r>
            <a:r>
              <a:rPr lang="en-GB" dirty="0" err="1"/>
              <a:t>nstituții</a:t>
            </a:r>
            <a:r>
              <a:rPr lang="ro-RO" dirty="0"/>
              <a:t> </a:t>
            </a:r>
            <a:r>
              <a:rPr lang="en-GB" dirty="0" err="1"/>
              <a:t>fiscale</a:t>
            </a:r>
            <a:r>
              <a:rPr lang="en-GB" dirty="0"/>
              <a:t> </a:t>
            </a:r>
            <a:r>
              <a:rPr lang="en-GB" dirty="0" err="1"/>
              <a:t>independente</a:t>
            </a:r>
            <a:r>
              <a:rPr lang="en-GB" dirty="0"/>
              <a:t>; </a:t>
            </a:r>
            <a:r>
              <a:rPr lang="ro-RO" dirty="0"/>
              <a:t>și</a:t>
            </a:r>
            <a:endParaRPr lang="en-GB" dirty="0"/>
          </a:p>
          <a:p>
            <a:pPr marL="900000" lvl="1"/>
            <a:r>
              <a:rPr lang="en-GB" dirty="0"/>
              <a:t>Cadre </a:t>
            </a:r>
            <a:r>
              <a:rPr lang="en-GB" dirty="0" err="1"/>
              <a:t>bugetare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termen</a:t>
            </a:r>
            <a:r>
              <a:rPr lang="en-GB" dirty="0"/>
              <a:t> </a:t>
            </a:r>
            <a:r>
              <a:rPr lang="en-GB" dirty="0" err="1"/>
              <a:t>mediu</a:t>
            </a:r>
            <a:r>
              <a:rPr lang="en-GB" dirty="0"/>
              <a:t>.</a:t>
            </a:r>
            <a:endParaRPr lang="ro-RO" dirty="0"/>
          </a:p>
          <a:p>
            <a:pPr marL="900000" lvl="1">
              <a:buNone/>
            </a:pPr>
            <a:endParaRPr lang="ro-RO" sz="2200" dirty="0"/>
          </a:p>
          <a:p>
            <a:pPr marL="265113" lvl="1" indent="-265113" defTabSz="447675">
              <a:buNone/>
            </a:pPr>
            <a:r>
              <a:rPr lang="ro-RO" sz="1600" dirty="0"/>
              <a:t>* În acest context noțiunea se referă la datoria de stat și a UAT</a:t>
            </a:r>
          </a:p>
        </p:txBody>
      </p:sp>
    </p:spTree>
    <p:extLst>
      <p:ext uri="{BB962C8B-B14F-4D97-AF65-F5344CB8AC3E}">
        <p14:creationId xmlns:p14="http://schemas.microsoft.com/office/powerpoint/2010/main" val="73061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403817"/>
              </p:ext>
            </p:extLst>
          </p:nvPr>
        </p:nvGraphicFramePr>
        <p:xfrm>
          <a:off x="1152000" y="1584000"/>
          <a:ext cx="98280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792000"/>
            <a:ext cx="9353551" cy="695325"/>
          </a:xfrm>
        </p:spPr>
        <p:txBody>
          <a:bodyPr/>
          <a:lstStyle/>
          <a:p>
            <a:pPr algn="ctr"/>
            <a:r>
              <a:rPr lang="ro-RO" sz="3400" dirty="0"/>
              <a:t>Soldul Bugetului </a:t>
            </a:r>
            <a:r>
              <a:rPr lang="ro-RO" sz="3400"/>
              <a:t>Public în</a:t>
            </a:r>
            <a:r>
              <a:rPr lang="en-GB" sz="3400" dirty="0"/>
              <a:t> Moldova</a:t>
            </a:r>
            <a:br>
              <a:rPr lang="en-GB" sz="3400" dirty="0"/>
            </a:br>
            <a:r>
              <a:rPr lang="ro-RO" sz="1800" b="0" dirty="0">
                <a:solidFill>
                  <a:srgbClr val="002060"/>
                </a:solidFill>
              </a:rPr>
              <a:t>FMI</a:t>
            </a:r>
            <a:r>
              <a:rPr lang="en-US" sz="1800" b="0" dirty="0">
                <a:solidFill>
                  <a:srgbClr val="002060"/>
                </a:solidFill>
              </a:rPr>
              <a:t>, </a:t>
            </a:r>
            <a:r>
              <a:rPr lang="en-US" sz="1800" b="0" dirty="0" err="1">
                <a:solidFill>
                  <a:srgbClr val="002060"/>
                </a:solidFill>
              </a:rPr>
              <a:t>Perspectivele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ro-RO" sz="1800" b="0" dirty="0">
                <a:solidFill>
                  <a:srgbClr val="002060"/>
                </a:solidFill>
              </a:rPr>
              <a:t>D</a:t>
            </a:r>
            <a:r>
              <a:rPr lang="en-US" sz="1800" b="0" dirty="0" err="1">
                <a:solidFill>
                  <a:srgbClr val="002060"/>
                </a:solidFill>
              </a:rPr>
              <a:t>ezvoltării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ro-RO" sz="1800" b="0" dirty="0">
                <a:solidFill>
                  <a:srgbClr val="002060"/>
                </a:solidFill>
              </a:rPr>
              <a:t>E</a:t>
            </a:r>
            <a:r>
              <a:rPr lang="en-US" sz="1800" b="0" dirty="0" err="1">
                <a:solidFill>
                  <a:srgbClr val="002060"/>
                </a:solidFill>
              </a:rPr>
              <a:t>conomiei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ro-RO" sz="1800" b="0" dirty="0">
                <a:solidFill>
                  <a:srgbClr val="002060"/>
                </a:solidFill>
              </a:rPr>
              <a:t>M</a:t>
            </a:r>
            <a:r>
              <a:rPr lang="en-US" sz="1800" b="0" dirty="0" err="1">
                <a:solidFill>
                  <a:srgbClr val="002060"/>
                </a:solidFill>
              </a:rPr>
              <a:t>ondiale</a:t>
            </a:r>
            <a:r>
              <a:rPr lang="en-US" sz="1800" b="0" dirty="0">
                <a:solidFill>
                  <a:srgbClr val="002060"/>
                </a:solidFill>
              </a:rPr>
              <a:t>, </a:t>
            </a:r>
            <a:r>
              <a:rPr lang="ro-RO" sz="1800" b="0" dirty="0">
                <a:solidFill>
                  <a:srgbClr val="002060"/>
                </a:solidFill>
              </a:rPr>
              <a:t>a</a:t>
            </a:r>
            <a:r>
              <a:rPr lang="en-US" sz="1800" b="0" dirty="0" err="1">
                <a:solidFill>
                  <a:srgbClr val="002060"/>
                </a:solidFill>
              </a:rPr>
              <a:t>pril</a:t>
            </a:r>
            <a:r>
              <a:rPr lang="ro-RO" sz="1800" b="0" dirty="0">
                <a:solidFill>
                  <a:srgbClr val="002060"/>
                </a:solidFill>
              </a:rPr>
              <a:t>ie</a:t>
            </a:r>
            <a:r>
              <a:rPr lang="en-US" sz="1800" b="0" dirty="0">
                <a:solidFill>
                  <a:srgbClr val="002060"/>
                </a:solidFill>
              </a:rPr>
              <a:t> 2016</a:t>
            </a:r>
            <a:endParaRPr lang="en-GB" sz="1800" b="0" dirty="0">
              <a:solidFill>
                <a:srgbClr val="002060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 flipH="1">
            <a:off x="3328986" y="4257675"/>
            <a:ext cx="2163901" cy="1047164"/>
          </a:xfrm>
          <a:prstGeom prst="wedgeEllipseCallout">
            <a:avLst>
              <a:gd name="adj1" fmla="val -125181"/>
              <a:gd name="adj2" fmla="val -85261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rgbClr val="FF0000"/>
                </a:solidFill>
              </a:rPr>
              <a:t>Limita</a:t>
            </a:r>
            <a:r>
              <a:rPr lang="en-GB" b="1" dirty="0">
                <a:solidFill>
                  <a:srgbClr val="FF0000"/>
                </a:solidFill>
              </a:rPr>
              <a:t> PSC </a:t>
            </a:r>
            <a:r>
              <a:rPr lang="en-GB" b="1" dirty="0" err="1">
                <a:solidFill>
                  <a:srgbClr val="FF0000"/>
                </a:solidFill>
              </a:rPr>
              <a:t>privind</a:t>
            </a:r>
            <a:r>
              <a:rPr lang="en-GB" b="1" dirty="0">
                <a:solidFill>
                  <a:srgbClr val="FF0000"/>
                </a:solidFill>
              </a:rPr>
              <a:t> DEFICITUL</a:t>
            </a:r>
          </a:p>
        </p:txBody>
      </p:sp>
    </p:spTree>
    <p:extLst>
      <p:ext uri="{BB962C8B-B14F-4D97-AF65-F5344CB8AC3E}">
        <p14:creationId xmlns:p14="http://schemas.microsoft.com/office/powerpoint/2010/main" val="1270356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792000"/>
            <a:ext cx="9353551" cy="695325"/>
          </a:xfrm>
        </p:spPr>
        <p:txBody>
          <a:bodyPr/>
          <a:lstStyle/>
          <a:p>
            <a:pPr algn="ctr"/>
            <a:r>
              <a:rPr lang="ro-RO" sz="3400" dirty="0"/>
              <a:t>Soldul Bugetului Public </a:t>
            </a:r>
            <a:r>
              <a:rPr lang="en-GB" sz="3400" dirty="0"/>
              <a:t>UE &amp; Zona Euro</a:t>
            </a:r>
            <a:br>
              <a:rPr lang="en-GB" sz="3400" dirty="0"/>
            </a:br>
            <a:r>
              <a:rPr lang="en-US" sz="1800" b="0" dirty="0">
                <a:solidFill>
                  <a:srgbClr val="002060"/>
                </a:solidFill>
              </a:rPr>
              <a:t>FMI, </a:t>
            </a:r>
            <a:r>
              <a:rPr lang="en-US" sz="1800" b="0" dirty="0" err="1">
                <a:solidFill>
                  <a:srgbClr val="002060"/>
                </a:solidFill>
              </a:rPr>
              <a:t>Perspectivele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en-US" sz="1800" b="0" dirty="0" err="1">
                <a:solidFill>
                  <a:srgbClr val="002060"/>
                </a:solidFill>
              </a:rPr>
              <a:t>Dezvoltării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en-US" sz="1800" b="0" dirty="0" err="1">
                <a:solidFill>
                  <a:srgbClr val="002060"/>
                </a:solidFill>
              </a:rPr>
              <a:t>Economiei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en-US" sz="1800" b="0" dirty="0" err="1">
                <a:solidFill>
                  <a:srgbClr val="002060"/>
                </a:solidFill>
              </a:rPr>
              <a:t>Mondiale</a:t>
            </a:r>
            <a:r>
              <a:rPr lang="en-US" sz="1800" b="0" dirty="0">
                <a:solidFill>
                  <a:srgbClr val="002060"/>
                </a:solidFill>
              </a:rPr>
              <a:t>, aprilie2016</a:t>
            </a:r>
            <a:endParaRPr lang="en-GB" sz="1800" b="0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695281"/>
              </p:ext>
            </p:extLst>
          </p:nvPr>
        </p:nvGraphicFramePr>
        <p:xfrm>
          <a:off x="1152000" y="1584000"/>
          <a:ext cx="98280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861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092" y="721660"/>
            <a:ext cx="9713908" cy="792000"/>
          </a:xfrm>
        </p:spPr>
        <p:txBody>
          <a:bodyPr/>
          <a:lstStyle/>
          <a:p>
            <a:pPr algn="ctr"/>
            <a:r>
              <a:rPr lang="it-IT" sz="3000" dirty="0"/>
              <a:t>Datoria </a:t>
            </a:r>
            <a:r>
              <a:rPr lang="ro-RO" sz="3000" dirty="0"/>
              <a:t>P</a:t>
            </a:r>
            <a:r>
              <a:rPr lang="it-IT" sz="3000" dirty="0"/>
              <a:t>ublică și </a:t>
            </a:r>
            <a:r>
              <a:rPr lang="ro-RO" sz="3000" dirty="0"/>
              <a:t>P</a:t>
            </a:r>
            <a:r>
              <a:rPr lang="it-IT" sz="3000" dirty="0"/>
              <a:t>ublic </a:t>
            </a:r>
            <a:r>
              <a:rPr lang="ro-RO" sz="3000" dirty="0"/>
              <a:t>G</a:t>
            </a:r>
            <a:r>
              <a:rPr lang="it-IT" sz="3000" dirty="0"/>
              <a:t>arantată </a:t>
            </a:r>
            <a:r>
              <a:rPr lang="ro-RO" sz="3000" dirty="0"/>
              <a:t>în Republica </a:t>
            </a:r>
            <a:r>
              <a:rPr lang="en-GB" sz="3000" dirty="0"/>
              <a:t>Moldova</a:t>
            </a:r>
            <a:r>
              <a:rPr lang="en-GB" sz="3400" dirty="0"/>
              <a:t/>
            </a:r>
            <a:br>
              <a:rPr lang="en-GB" sz="3400" dirty="0"/>
            </a:br>
            <a:r>
              <a:rPr lang="en-US" sz="1800" b="0" dirty="0">
                <a:solidFill>
                  <a:srgbClr val="002060"/>
                </a:solidFill>
              </a:rPr>
              <a:t>FMI, </a:t>
            </a:r>
            <a:r>
              <a:rPr lang="en-US" sz="1800" b="0" dirty="0" err="1">
                <a:solidFill>
                  <a:srgbClr val="002060"/>
                </a:solidFill>
              </a:rPr>
              <a:t>Perspectivele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en-US" sz="1800" b="0" dirty="0" err="1">
                <a:solidFill>
                  <a:srgbClr val="002060"/>
                </a:solidFill>
              </a:rPr>
              <a:t>Dezvoltării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en-US" sz="1800" b="0" dirty="0" err="1">
                <a:solidFill>
                  <a:srgbClr val="002060"/>
                </a:solidFill>
              </a:rPr>
              <a:t>Economiei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en-US" sz="1800" b="0" dirty="0" err="1">
                <a:solidFill>
                  <a:srgbClr val="002060"/>
                </a:solidFill>
              </a:rPr>
              <a:t>Mondiale</a:t>
            </a:r>
            <a:r>
              <a:rPr lang="en-US" sz="1800" b="0" dirty="0">
                <a:solidFill>
                  <a:srgbClr val="002060"/>
                </a:solidFill>
              </a:rPr>
              <a:t>, aprilie2016</a:t>
            </a:r>
            <a:endParaRPr lang="en-GB" sz="1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9317"/>
              </p:ext>
            </p:extLst>
          </p:nvPr>
        </p:nvGraphicFramePr>
        <p:xfrm>
          <a:off x="1152000" y="1584000"/>
          <a:ext cx="98280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143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797" y="746018"/>
            <a:ext cx="9687545" cy="726919"/>
          </a:xfrm>
        </p:spPr>
        <p:txBody>
          <a:bodyPr/>
          <a:lstStyle/>
          <a:p>
            <a:pPr algn="ctr"/>
            <a:r>
              <a:rPr lang="en-GB" sz="3200" dirty="0" err="1"/>
              <a:t>Datoria</a:t>
            </a:r>
            <a:r>
              <a:rPr lang="en-GB" sz="3200" dirty="0"/>
              <a:t> </a:t>
            </a:r>
            <a:r>
              <a:rPr lang="ro-RO" sz="3200" dirty="0"/>
              <a:t>P</a:t>
            </a:r>
            <a:r>
              <a:rPr lang="it-IT" sz="3200" dirty="0"/>
              <a:t>ublică și </a:t>
            </a:r>
            <a:r>
              <a:rPr lang="ro-RO" sz="3200" dirty="0"/>
              <a:t>P</a:t>
            </a:r>
            <a:r>
              <a:rPr lang="it-IT" sz="3200" dirty="0"/>
              <a:t>ublic </a:t>
            </a:r>
            <a:r>
              <a:rPr lang="ro-RO" sz="3200" dirty="0"/>
              <a:t>G</a:t>
            </a:r>
            <a:r>
              <a:rPr lang="it-IT" sz="3200" dirty="0"/>
              <a:t>arantată </a:t>
            </a:r>
            <a:r>
              <a:rPr lang="ro-RO" sz="3200" dirty="0"/>
              <a:t>în State Similare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US" sz="1800" b="0" dirty="0">
                <a:solidFill>
                  <a:srgbClr val="002060"/>
                </a:solidFill>
              </a:rPr>
              <a:t>FMI, </a:t>
            </a:r>
            <a:r>
              <a:rPr lang="en-US" sz="1800" b="0" dirty="0" err="1">
                <a:solidFill>
                  <a:srgbClr val="002060"/>
                </a:solidFill>
              </a:rPr>
              <a:t>Perspectivele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en-US" sz="1800" b="0" dirty="0" err="1">
                <a:solidFill>
                  <a:srgbClr val="002060"/>
                </a:solidFill>
              </a:rPr>
              <a:t>Dezvoltării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en-US" sz="1800" b="0" dirty="0" err="1">
                <a:solidFill>
                  <a:srgbClr val="002060"/>
                </a:solidFill>
              </a:rPr>
              <a:t>Economiei</a:t>
            </a:r>
            <a:r>
              <a:rPr lang="en-US" sz="1800" b="0" dirty="0">
                <a:solidFill>
                  <a:srgbClr val="002060"/>
                </a:solidFill>
              </a:rPr>
              <a:t> </a:t>
            </a:r>
            <a:r>
              <a:rPr lang="en-US" sz="1800" b="0" dirty="0" err="1">
                <a:solidFill>
                  <a:srgbClr val="002060"/>
                </a:solidFill>
              </a:rPr>
              <a:t>Mondiale</a:t>
            </a:r>
            <a:r>
              <a:rPr lang="en-US" sz="1800" b="0" dirty="0">
                <a:solidFill>
                  <a:srgbClr val="002060"/>
                </a:solidFill>
              </a:rPr>
              <a:t>, aprilie2016</a:t>
            </a:r>
            <a:endParaRPr lang="en-GB" sz="3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151189"/>
              </p:ext>
            </p:extLst>
          </p:nvPr>
        </p:nvGraphicFramePr>
        <p:xfrm>
          <a:off x="1152000" y="1584000"/>
          <a:ext cx="9828000" cy="46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811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Guvernanța</a:t>
            </a:r>
            <a:r>
              <a:rPr lang="en-US" dirty="0"/>
              <a:t> </a:t>
            </a:r>
            <a:r>
              <a:rPr lang="en-US" dirty="0" err="1"/>
              <a:t>Fiscală</a:t>
            </a:r>
            <a:r>
              <a:rPr lang="en-US" dirty="0"/>
              <a:t> </a:t>
            </a:r>
            <a:r>
              <a:rPr lang="ro-RO" dirty="0"/>
              <a:t>î</a:t>
            </a:r>
            <a:r>
              <a:rPr lang="en-US" dirty="0"/>
              <a:t>n </a:t>
            </a:r>
            <a:r>
              <a:rPr lang="ro-RO" dirty="0"/>
              <a:t>Republica </a:t>
            </a:r>
            <a:r>
              <a:rPr lang="en-US" dirty="0"/>
              <a:t>Moldova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ro-RO" sz="3400" u="sng" dirty="0"/>
              <a:t>E</a:t>
            </a:r>
            <a:r>
              <a:rPr lang="en-US" sz="3400" u="sng" dirty="0" err="1"/>
              <a:t>lemente</a:t>
            </a:r>
            <a:r>
              <a:rPr lang="en-US" sz="3400" u="sng" dirty="0"/>
              <a:t> de </a:t>
            </a:r>
            <a:r>
              <a:rPr lang="en-US" sz="3400" u="sng" dirty="0" err="1"/>
              <a:t>bază</a:t>
            </a:r>
            <a:r>
              <a:rPr lang="en-US" sz="3400" dirty="0"/>
              <a:t>:</a:t>
            </a:r>
          </a:p>
          <a:p>
            <a:pPr marL="126000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o-RO" dirty="0"/>
              <a:t>C</a:t>
            </a:r>
            <a:r>
              <a:rPr lang="en-US" dirty="0" err="1"/>
              <a:t>adrul</a:t>
            </a:r>
            <a:r>
              <a:rPr lang="en-US" dirty="0"/>
              <a:t> </a:t>
            </a:r>
            <a:r>
              <a:rPr lang="en-US" dirty="0" err="1"/>
              <a:t>legislativ</a:t>
            </a:r>
            <a:endParaRPr lang="ro-RO" dirty="0"/>
          </a:p>
          <a:p>
            <a:pPr marL="126000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dirty="0" err="1"/>
              <a:t>Regulile</a:t>
            </a:r>
            <a:r>
              <a:rPr lang="en-US" dirty="0"/>
              <a:t> </a:t>
            </a:r>
            <a:r>
              <a:rPr lang="ro-RO" dirty="0" err="1"/>
              <a:t>bugetar-</a:t>
            </a:r>
            <a:r>
              <a:rPr lang="en-US" dirty="0" err="1"/>
              <a:t>fiscale</a:t>
            </a:r>
            <a:endParaRPr lang="en-US" dirty="0"/>
          </a:p>
          <a:p>
            <a:pPr marL="126000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o-RO" dirty="0"/>
              <a:t>Rolul </a:t>
            </a:r>
            <a:r>
              <a:rPr lang="en-US" dirty="0" err="1"/>
              <a:t>Ministerul</a:t>
            </a:r>
            <a:r>
              <a:rPr lang="ro-RO" dirty="0"/>
              <a:t>ui</a:t>
            </a:r>
            <a:r>
              <a:rPr lang="en-US" dirty="0"/>
              <a:t> </a:t>
            </a:r>
            <a:r>
              <a:rPr lang="en-US" dirty="0" err="1"/>
              <a:t>Finanțelor</a:t>
            </a:r>
            <a:endParaRPr lang="en-US" dirty="0"/>
          </a:p>
          <a:p>
            <a:pPr marL="126000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pt-BR" dirty="0"/>
              <a:t>Cadrul </a:t>
            </a:r>
            <a:r>
              <a:rPr lang="ro-RO" dirty="0"/>
              <a:t>B</a:t>
            </a:r>
            <a:r>
              <a:rPr lang="pt-BR" dirty="0"/>
              <a:t>ugetar pe </a:t>
            </a:r>
            <a:r>
              <a:rPr lang="ro-RO" dirty="0"/>
              <a:t>T</a:t>
            </a:r>
            <a:r>
              <a:rPr lang="pt-BR" dirty="0"/>
              <a:t>ermen </a:t>
            </a:r>
            <a:r>
              <a:rPr lang="ro-RO" dirty="0"/>
              <a:t>M</a:t>
            </a:r>
            <a:r>
              <a:rPr lang="pt-BR" dirty="0"/>
              <a:t>ediu</a:t>
            </a:r>
            <a:endParaRPr lang="ro-RO" dirty="0"/>
          </a:p>
          <a:p>
            <a:pPr marL="126000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dirty="0" err="1"/>
              <a:t>Consiliul</a:t>
            </a:r>
            <a:r>
              <a:rPr lang="en-US" dirty="0"/>
              <a:t> </a:t>
            </a:r>
            <a:r>
              <a:rPr lang="ro-RO" dirty="0"/>
              <a:t>Fi</a:t>
            </a:r>
            <a:r>
              <a:rPr lang="en-US" dirty="0" err="1"/>
              <a:t>scal</a:t>
            </a:r>
            <a:endParaRPr lang="en-US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14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862018"/>
            <a:ext cx="9353551" cy="1177797"/>
          </a:xfrm>
        </p:spPr>
        <p:txBody>
          <a:bodyPr/>
          <a:lstStyle/>
          <a:p>
            <a:pPr algn="ctr"/>
            <a:r>
              <a:rPr lang="en-GB" dirty="0"/>
              <a:t>1. </a:t>
            </a:r>
            <a:r>
              <a:rPr lang="ro-RO" dirty="0"/>
              <a:t>C</a:t>
            </a:r>
            <a:r>
              <a:rPr lang="en-GB" dirty="0" err="1"/>
              <a:t>adrul</a:t>
            </a:r>
            <a:r>
              <a:rPr lang="en-GB" dirty="0"/>
              <a:t> </a:t>
            </a:r>
            <a:r>
              <a:rPr lang="en-GB" dirty="0" err="1"/>
              <a:t>legislativ</a:t>
            </a:r>
            <a:r>
              <a:rPr lang="en-GB" dirty="0"/>
              <a:t> </a:t>
            </a:r>
            <a:r>
              <a:rPr lang="ro-RO" dirty="0"/>
              <a:t>pentru</a:t>
            </a:r>
            <a:r>
              <a:rPr lang="en-GB" dirty="0"/>
              <a:t> </a:t>
            </a:r>
            <a:r>
              <a:rPr lang="en-GB" dirty="0" err="1"/>
              <a:t>Guvernanța</a:t>
            </a:r>
            <a:r>
              <a:rPr lang="en-GB" dirty="0"/>
              <a:t> </a:t>
            </a:r>
            <a:r>
              <a:rPr lang="en-GB" dirty="0" err="1"/>
              <a:t>Fiscală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Republica</a:t>
            </a:r>
            <a:r>
              <a:rPr lang="en-GB" dirty="0"/>
              <a:t> Moldova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975" y="2600328"/>
            <a:ext cx="10515600" cy="307181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GB" u="sng" dirty="0" err="1"/>
              <a:t>Legea</a:t>
            </a:r>
            <a:r>
              <a:rPr lang="en-GB" u="sng" dirty="0"/>
              <a:t> nr.181 </a:t>
            </a:r>
            <a:r>
              <a:rPr lang="ro-RO" u="sng" dirty="0"/>
              <a:t>din</a:t>
            </a:r>
            <a:r>
              <a:rPr lang="en-GB" u="sng" dirty="0"/>
              <a:t> 25 </a:t>
            </a:r>
            <a:r>
              <a:rPr lang="ro-RO" u="sng" dirty="0"/>
              <a:t>iulie</a:t>
            </a:r>
            <a:r>
              <a:rPr lang="en-GB" u="sng" dirty="0"/>
              <a:t> 2014</a:t>
            </a:r>
            <a:r>
              <a:rPr lang="en-GB" dirty="0"/>
              <a:t> </a:t>
            </a:r>
            <a:r>
              <a:rPr lang="it-IT" dirty="0"/>
              <a:t>privind Finanțele </a:t>
            </a:r>
            <a:r>
              <a:rPr lang="ro-RO" dirty="0"/>
              <a:t>P</a:t>
            </a:r>
            <a:r>
              <a:rPr lang="it-IT" dirty="0"/>
              <a:t>ublice și </a:t>
            </a:r>
            <a:r>
              <a:rPr lang="ro-RO" dirty="0"/>
              <a:t>R</a:t>
            </a:r>
            <a:r>
              <a:rPr lang="it-IT" dirty="0"/>
              <a:t>esponsabilitatea </a:t>
            </a:r>
            <a:r>
              <a:rPr lang="ro-RO" dirty="0"/>
              <a:t>Bugetar-F</a:t>
            </a:r>
            <a:r>
              <a:rPr lang="it-IT" dirty="0" smtClean="0"/>
              <a:t>iscală</a:t>
            </a:r>
            <a:r>
              <a:rPr lang="en-GB" dirty="0" smtClean="0"/>
              <a:t> – </a:t>
            </a:r>
            <a:r>
              <a:rPr lang="en-GB" dirty="0"/>
              <a:t>un </a:t>
            </a:r>
            <a:r>
              <a:rPr lang="en-GB" dirty="0" err="1"/>
              <a:t>nou</a:t>
            </a:r>
            <a:r>
              <a:rPr lang="en-GB" dirty="0"/>
              <a:t> </a:t>
            </a:r>
            <a:r>
              <a:rPr lang="en-GB" dirty="0" err="1"/>
              <a:t>cadru</a:t>
            </a:r>
            <a:r>
              <a:rPr lang="en-GB" dirty="0"/>
              <a:t>, care </a:t>
            </a:r>
            <a:r>
              <a:rPr lang="en-GB" dirty="0" err="1"/>
              <a:t>trebuie</a:t>
            </a:r>
            <a:r>
              <a:rPr lang="en-GB" dirty="0"/>
              <a:t> </a:t>
            </a:r>
            <a:r>
              <a:rPr lang="ro-RO" dirty="0"/>
              <a:t>implementat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totalitate</a:t>
            </a:r>
            <a:r>
              <a:rPr lang="en-GB" dirty="0"/>
              <a:t>.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GB" u="sng" dirty="0" err="1"/>
              <a:t>Legea</a:t>
            </a:r>
            <a:r>
              <a:rPr lang="en-GB" u="sng" dirty="0"/>
              <a:t> </a:t>
            </a:r>
            <a:r>
              <a:rPr lang="en-GB" u="sng" dirty="0" err="1"/>
              <a:t>nr</a:t>
            </a:r>
            <a:r>
              <a:rPr lang="en-GB" u="sng" dirty="0"/>
              <a:t>.</a:t>
            </a:r>
            <a:r>
              <a:rPr lang="en-US" u="sng" dirty="0"/>
              <a:t>419 </a:t>
            </a:r>
            <a:r>
              <a:rPr lang="ro-RO" u="sng" dirty="0"/>
              <a:t>din</a:t>
            </a:r>
            <a:r>
              <a:rPr lang="en-US" u="sng" dirty="0"/>
              <a:t> 22 </a:t>
            </a:r>
            <a:r>
              <a:rPr lang="ro-RO" u="sng" dirty="0"/>
              <a:t>d</a:t>
            </a:r>
            <a:r>
              <a:rPr lang="en-US" u="sng" dirty="0" err="1"/>
              <a:t>ecemb</a:t>
            </a:r>
            <a:r>
              <a:rPr lang="ro-RO" u="sng" dirty="0"/>
              <a:t>rie</a:t>
            </a:r>
            <a:r>
              <a:rPr lang="en-US" u="sng" dirty="0"/>
              <a:t> 2006</a:t>
            </a:r>
            <a:r>
              <a:rPr lang="en-US" dirty="0"/>
              <a:t> </a:t>
            </a:r>
            <a:r>
              <a:rPr lang="it-IT" dirty="0"/>
              <a:t>cu privire la </a:t>
            </a:r>
            <a:r>
              <a:rPr lang="ro-RO" dirty="0"/>
              <a:t>D</a:t>
            </a:r>
            <a:r>
              <a:rPr lang="it-IT" dirty="0"/>
              <a:t>atoria </a:t>
            </a:r>
            <a:r>
              <a:rPr lang="ro-RO" dirty="0"/>
              <a:t>Sectorului P</a:t>
            </a:r>
            <a:r>
              <a:rPr lang="it-IT" dirty="0"/>
              <a:t>ublic, </a:t>
            </a:r>
            <a:r>
              <a:rPr lang="ro-RO" dirty="0"/>
              <a:t>G</a:t>
            </a:r>
            <a:r>
              <a:rPr lang="it-IT" dirty="0"/>
              <a:t>aranţiile de </a:t>
            </a:r>
            <a:r>
              <a:rPr lang="ro-RO" dirty="0"/>
              <a:t>S</a:t>
            </a:r>
            <a:r>
              <a:rPr lang="it-IT" dirty="0"/>
              <a:t>tat şi </a:t>
            </a:r>
            <a:r>
              <a:rPr lang="ro-RO" dirty="0"/>
              <a:t>R</a:t>
            </a:r>
            <a:r>
              <a:rPr lang="it-IT" dirty="0"/>
              <a:t>ecreditarea de </a:t>
            </a:r>
            <a:r>
              <a:rPr lang="ro-RO" dirty="0"/>
              <a:t>S</a:t>
            </a:r>
            <a:r>
              <a:rPr lang="it-IT" dirty="0"/>
              <a:t>tat</a:t>
            </a:r>
            <a:r>
              <a:rPr lang="en-US" dirty="0"/>
              <a:t> – </a:t>
            </a:r>
            <a:r>
              <a:rPr lang="pt-BR" dirty="0"/>
              <a:t>astfel cum a fost modificată în</a:t>
            </a:r>
            <a:r>
              <a:rPr lang="ro-RO" dirty="0"/>
              <a:t> </a:t>
            </a:r>
            <a:r>
              <a:rPr lang="en-US" dirty="0"/>
              <a:t>2014.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44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2454</TotalTime>
  <Words>1495</Words>
  <Application>Microsoft Office PowerPoint</Application>
  <PresentationFormat>Произвольный</PresentationFormat>
  <Paragraphs>134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 GUVERNANȚA FISCALĂ ÎN REPUBLICA MOLDOVA ȘI OPORTUNITATEA CREĂRII UNUI CONSILIU FISCAL   03 noiembrie, 2016</vt:lpstr>
      <vt:lpstr>Презентация PowerPoint</vt:lpstr>
      <vt:lpstr>Guvernanța Fiscală în Uniunea Europeană</vt:lpstr>
      <vt:lpstr>Soldul Bugetului Public în Moldova FMI, Perspectivele Dezvoltării Economiei Mondiale, aprilie 2016</vt:lpstr>
      <vt:lpstr>Soldul Bugetului Public UE &amp; Zona Euro FMI, Perspectivele Dezvoltării Economiei Mondiale, aprilie2016</vt:lpstr>
      <vt:lpstr>Datoria Publică și Public Garantată în Republica Moldova FMI, Perspectivele Dezvoltării Economiei Mondiale, aprilie2016</vt:lpstr>
      <vt:lpstr>Datoria Publică și Public Garantată în State Similare FMI, Perspectivele Dezvoltării Economiei Mondiale, aprilie2016</vt:lpstr>
      <vt:lpstr>Guvernanța Fiscală în Republica Moldova</vt:lpstr>
      <vt:lpstr>1. Cadrul legislativ pentru Guvernanța Fiscală în Republica Moldova</vt:lpstr>
      <vt:lpstr>2. Regulile Bugetar-Fiscale în Republica Moldova</vt:lpstr>
      <vt:lpstr>3. Rolul Ministerului Finanțelor</vt:lpstr>
      <vt:lpstr>4. Cadrul Bugetar pe Termen Mediu</vt:lpstr>
      <vt:lpstr>5. Oportunitatea creării unui Consiliu Fiscal pentru Republica Moldova</vt:lpstr>
      <vt:lpstr>5. Oportunitatea creării unui Consiliu Fiscal pentru Republica Moldova cont…</vt:lpstr>
      <vt:lpstr>5. Oportunitatea creării unui Consiliu Fiscal pentru Republica Moldova cont…</vt:lpstr>
      <vt:lpstr>Concluzii Finale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Mariana Puzderi</dc:creator>
  <cp:lastModifiedBy>Ceban Lucia</cp:lastModifiedBy>
  <cp:revision>238</cp:revision>
  <cp:lastPrinted>2016-11-02T18:01:41Z</cp:lastPrinted>
  <dcterms:created xsi:type="dcterms:W3CDTF">2016-04-19T09:04:04Z</dcterms:created>
  <dcterms:modified xsi:type="dcterms:W3CDTF">2016-11-04T06:55:25Z</dcterms:modified>
</cp:coreProperties>
</file>